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50" d="100"/>
          <a:sy n="50" d="100"/>
        </p:scale>
        <p:origin x="1253" y="8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4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04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2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3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7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9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0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8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7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FC797-8303-4703-AC52-476F951003E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977A4-BCDB-4D5E-8C7B-62F0BAC3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Framing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7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s://sites.google.com/site/classroomcarpentry/_/rsrc/1326901830586/home/carpentry-i/wall-component-identification/Wall%20Component%20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1690688"/>
            <a:ext cx="6362700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http://winking-falcon.com/engineering%20web/1construction/architecture/images/fram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30824"/>
            <a:ext cx="9067800" cy="683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7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fr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4" y="1344787"/>
            <a:ext cx="6932295" cy="484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01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www.wooduniversity.org/Data/Sites/5/media/images/glossary/X505%20Figures/png/LightFrameHous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572" y="1772575"/>
            <a:ext cx="5886450" cy="38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3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Building Framing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mspiess</dc:creator>
  <cp:lastModifiedBy>mspiess</cp:lastModifiedBy>
  <cp:revision>2</cp:revision>
  <dcterms:created xsi:type="dcterms:W3CDTF">2016-06-27T12:37:51Z</dcterms:created>
  <dcterms:modified xsi:type="dcterms:W3CDTF">2016-06-27T12:49:36Z</dcterms:modified>
</cp:coreProperties>
</file>