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53" r:id="rId3"/>
    <p:sldId id="354" r:id="rId4"/>
    <p:sldId id="356" r:id="rId5"/>
    <p:sldId id="367" r:id="rId6"/>
    <p:sldId id="369" r:id="rId7"/>
    <p:sldId id="370" r:id="rId8"/>
    <p:sldId id="371" r:id="rId9"/>
    <p:sldId id="373" r:id="rId10"/>
    <p:sldId id="374" r:id="rId11"/>
    <p:sldId id="358" r:id="rId12"/>
    <p:sldId id="359" r:id="rId13"/>
    <p:sldId id="361" r:id="rId14"/>
    <p:sldId id="363" r:id="rId15"/>
    <p:sldId id="364" r:id="rId16"/>
    <p:sldId id="365" r:id="rId17"/>
    <p:sldId id="377" r:id="rId18"/>
    <p:sldId id="379" r:id="rId19"/>
    <p:sldId id="384" r:id="rId20"/>
    <p:sldId id="387" r:id="rId21"/>
    <p:sldId id="388" r:id="rId22"/>
    <p:sldId id="389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9" r:id="rId38"/>
    <p:sldId id="408" r:id="rId39"/>
    <p:sldId id="414" r:id="rId40"/>
    <p:sldId id="411" r:id="rId41"/>
    <p:sldId id="415" r:id="rId42"/>
    <p:sldId id="416" r:id="rId43"/>
    <p:sldId id="418" r:id="rId44"/>
    <p:sldId id="419" r:id="rId45"/>
    <p:sldId id="420" r:id="rId46"/>
    <p:sldId id="422" r:id="rId47"/>
    <p:sldId id="445" r:id="rId48"/>
    <p:sldId id="424" r:id="rId49"/>
    <p:sldId id="426" r:id="rId50"/>
    <p:sldId id="429" r:id="rId51"/>
    <p:sldId id="430" r:id="rId52"/>
    <p:sldId id="444" r:id="rId53"/>
    <p:sldId id="431" r:id="rId54"/>
    <p:sldId id="433" r:id="rId55"/>
    <p:sldId id="434" r:id="rId56"/>
    <p:sldId id="435" r:id="rId57"/>
    <p:sldId id="436" r:id="rId58"/>
    <p:sldId id="437" r:id="rId59"/>
    <p:sldId id="438" r:id="rId60"/>
    <p:sldId id="441" r:id="rId61"/>
    <p:sldId id="442" r:id="rId62"/>
    <p:sldId id="443" r:id="rId63"/>
    <p:sldId id="428" r:id="rId64"/>
    <p:sldId id="440" r:id="rId65"/>
  </p:sldIdLst>
  <p:sldSz cx="12192000" cy="6858000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7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0226-92D1-4DE5-8BF1-1232E9C1443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C515-1380-4ED1-81EF-FA815531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 x 10 Shed </a:t>
            </a:r>
            <a:br>
              <a:rPr lang="en-US" dirty="0" smtClean="0"/>
            </a:br>
            <a:r>
              <a:rPr lang="en-US" dirty="0" smtClean="0"/>
              <a:t>Construction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California Agricultural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9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1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DSC_0513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088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49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Plates marled before assembly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61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49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2x4 should be nailed with two nails per stud.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97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0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Mark trimmers and cripples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66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0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Window framing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37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259263" y="685800"/>
            <a:ext cx="3673475" cy="5867400"/>
            <a:chOff x="4259263" y="685800"/>
            <a:chExt cx="3673475" cy="5867400"/>
          </a:xfrm>
        </p:grpSpPr>
        <p:pic>
          <p:nvPicPr>
            <p:cNvPr id="2" name="Picture 1" descr="DSC_050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263" y="685800"/>
              <a:ext cx="36734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259263" y="6210300"/>
              <a:ext cx="3673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Trimmer installation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515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04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Trimmer and header installation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197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16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Marking joist nailing locations with a chalk line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284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1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DSC_0518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3165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2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Nailing trimmers to studs at an angle so nails will not poke through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59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49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Mark cut line with an “X” on the kerf side of the line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43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26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Nailing 4x4 header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115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2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DSC_0527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09356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2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Cutting door opening (used to make door)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96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Checking wall framing for square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85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1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DSC_0531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269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259263" y="685800"/>
            <a:ext cx="3673475" cy="5867400"/>
            <a:chOff x="4259263" y="685800"/>
            <a:chExt cx="3673475" cy="5867400"/>
          </a:xfrm>
        </p:grpSpPr>
        <p:pic>
          <p:nvPicPr>
            <p:cNvPr id="2" name="Picture 1" descr="DSC_053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263" y="685800"/>
              <a:ext cx="36734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259263" y="6210300"/>
              <a:ext cx="3673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2400" dirty="0" smtClean="0"/>
                <a:t>Setting a wall with a temporary brace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57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Using a jig on the miter saw to cut rafter tails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7951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4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Jig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814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Using the jig to create truss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554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6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OSB collar tie is installed with glue and screws, mark glue location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858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49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Pair plates and joists, mark stud and joist locations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738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Add glue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46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Screw in collar tie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099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39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Finished truss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22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4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Door assembled with glue and screws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1790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41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One screw from each side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248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4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Finished exterior frame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0447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4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Installation of interior framing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555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4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 plywood edge flush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717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4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 walls with screws or nails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923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Mark truss locations on top plate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719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49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Use a square to mark both plates so they will match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682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054081" y="741218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 gable end trusses with ridge board, then add interior trusses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481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4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Connection to ridge board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4282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Use screws or nails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32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 heel cut end with screws or nails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888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Installing trusses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269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59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Installed trusses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4109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61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Walls and trusses installed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6790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84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Trusses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2653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6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err="1" smtClean="0"/>
                <a:t>Osb</a:t>
              </a:r>
              <a:r>
                <a:rPr lang="en-US" sz="2400" dirty="0" smtClean="0"/>
                <a:t> installed on trusses, gable end siding installed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299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259262" y="685801"/>
            <a:ext cx="3673476" cy="5867399"/>
            <a:chOff x="4259262" y="685801"/>
            <a:chExt cx="3673476" cy="5867399"/>
          </a:xfrm>
        </p:grpSpPr>
        <p:pic>
          <p:nvPicPr>
            <p:cNvPr id="2" name="Picture 1" descr="DSC_056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52800" y="1592263"/>
              <a:ext cx="5486400" cy="367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259263" y="6210300"/>
              <a:ext cx="3673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Window installation with screws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701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06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Installing floor sleepers with screws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5634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6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Two methods of installing shelves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071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69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Wood shelf brace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8478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8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Shelf support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2781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7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Installed shelves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0508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7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Corner trim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6272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7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DSC_0573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42954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74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Window trim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883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7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Door Trim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386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259262" y="685801"/>
            <a:ext cx="3673476" cy="5867399"/>
            <a:chOff x="4259262" y="685801"/>
            <a:chExt cx="3673476" cy="5867399"/>
          </a:xfrm>
        </p:grpSpPr>
        <p:pic>
          <p:nvPicPr>
            <p:cNvPr id="2" name="Picture 1" descr="DSC_0576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52800" y="1592263"/>
              <a:ext cx="5486400" cy="367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259263" y="6210300"/>
              <a:ext cx="3673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Scrap trim for door stop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392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259263" y="685800"/>
            <a:ext cx="3673475" cy="5867400"/>
            <a:chOff x="4259263" y="685800"/>
            <a:chExt cx="3673475" cy="5867400"/>
          </a:xfrm>
        </p:grpSpPr>
        <p:pic>
          <p:nvPicPr>
            <p:cNvPr id="2" name="Picture 1" descr="DSC_057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263" y="685800"/>
              <a:ext cx="36734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259263" y="6210300"/>
              <a:ext cx="3673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Finished door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32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0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Floor joist installation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159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8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Trimmed rear side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73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81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Trimmed front side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234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4259263" y="685800"/>
            <a:ext cx="3673475" cy="5867400"/>
            <a:chOff x="4259263" y="685800"/>
            <a:chExt cx="3673475" cy="5867400"/>
          </a:xfrm>
        </p:grpSpPr>
        <p:pic>
          <p:nvPicPr>
            <p:cNvPr id="2" name="Picture 1" descr="DSC_058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9263" y="685800"/>
              <a:ext cx="36734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259263" y="6210300"/>
              <a:ext cx="3673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Trimmed end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177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6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Never leave tools on a ladder!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3517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79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Minimal waste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54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09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Check square by measuring diagonals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792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1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Tacking plywood sub floor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84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98663" y="685800"/>
            <a:ext cx="8194675" cy="5867400"/>
            <a:chOff x="1998663" y="685800"/>
            <a:chExt cx="8194675" cy="5867400"/>
          </a:xfrm>
        </p:grpSpPr>
        <p:pic>
          <p:nvPicPr>
            <p:cNvPr id="2" name="Picture 1" descr="DSC_051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63" y="685800"/>
              <a:ext cx="81946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998663" y="6210300"/>
              <a:ext cx="8194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Trimming sub floor in place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047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306</Words>
  <Application>Microsoft Office PowerPoint</Application>
  <PresentationFormat>Widescreen</PresentationFormat>
  <Paragraphs>65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6 x 10 Shed  Construction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x 10 Shed  Construction Photos</dc:title>
  <dc:creator>mspiess</dc:creator>
  <cp:lastModifiedBy>mspiess</cp:lastModifiedBy>
  <cp:revision>2</cp:revision>
  <dcterms:created xsi:type="dcterms:W3CDTF">2015-06-18T02:52:07Z</dcterms:created>
  <dcterms:modified xsi:type="dcterms:W3CDTF">2015-06-18T03:26:55Z</dcterms:modified>
</cp:coreProperties>
</file>