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50427-7987-405A-839D-DCB234CAD9ED}"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8FFB0-6726-42ED-A67B-E7384002E3E3}" type="slidenum">
              <a:rPr lang="en-US" smtClean="0"/>
              <a:t>‹#›</a:t>
            </a:fld>
            <a:endParaRPr lang="en-US"/>
          </a:p>
        </p:txBody>
      </p:sp>
    </p:spTree>
    <p:extLst>
      <p:ext uri="{BB962C8B-B14F-4D97-AF65-F5344CB8AC3E}">
        <p14:creationId xmlns:p14="http://schemas.microsoft.com/office/powerpoint/2010/main" val="61811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pine.jpg Height: 144 Width: 106.8</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6540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Birch.jpg Height: 72 Width: 72</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08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Woodworking-Hammers (Wood)     Image: Tack hammer.jpg Height: 86.88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6434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Woodworking-Hammers (Wood)     Image: Straight Claw Hammer.jpg Height: 99.84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422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Woodworking-Hammers (Wood)     Image: CurvedClawHammer1.jpg Height: 119.52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2745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Woodworking-Hammers (Wood)     Image: Mallet.jpg Height: 117.6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6416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Woodworking-Hammers (Wood)     Image: SingleHatchet.jpg Height: 39.12 Width: 72</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292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Woodworking-Saws And Accessories     Image: back saw.jpg Height: 68.64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3069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Woodworking-Saws And Accessories     Image: hand saw.jpg Height: 63.84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8314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Woodworking-Saws And Accessories     Image: hand saw.jpg Height: 63.84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3947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Woodworking-Saws And Accessories     Image: compass saw.jpg Height: 65.28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19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5840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PressureTreated.jpg Height: 361 Width: 701</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08236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Woodworking-Saws And Accessories     Image: coping saw.jpg Height: 113.28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32963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Belt Sander.jpg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8903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Woodworking-Planes And Similar Tools     Image: Jack plane.jpg Height: 107.04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4469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power7.jpg Height: 321 Width: 400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5919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Woodworking-Planes And Similar Tools     Image: Smoothing Plane.jpg Height: 214.8 Width: 271.8</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011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Palm Sander.jpg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6399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Woodworking-Planes And Similar Tools     Image: block plane.jpg Height: 97.44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4977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Router.jpg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696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Circular Saw Blade.jpg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057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Jig Saw.jpg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29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6250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Plywood.jpg Height: 341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1018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spower3.jpg Height: 252.6 Width: 309</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6346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Nailer.jpg Height: 500 Width: 500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63931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Planer.jpg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183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RecipSaw.jpg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440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Woodworking-Power Tools     Image: DiscSander.jpg Height: 198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85390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Woodworking-Boring Tools (Wood)     Image: Forstner.jpg Height: 345 Width: 349.8</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65917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Woodworking-Boring Tools (Wood)     Image: HoleSaw.jpg Height: 320 Width: 320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32927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Woodworking-Boring Tools (Wood)     Image: AugerBit.jpg Height: 192 Width: 192</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53435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Woodworking-Boring Tools (Wood)     Image: SpadeBit.jpg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08360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Woodworking-Boring Tools (Wood)     Image: ExpansiveBit.jpg Height: 96 Width: 96</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39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4172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Particle.jpg Height: 213 Width: 438</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15055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surform tool.jpg Height: 103.2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4545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NailSet.jpg Height: 41.76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48388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clamp6.jpg Height: 1000 Width: 1000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5650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CatsPaw.jpg Height: 172.2 Width: 579</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7901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Wood Chisel.bmp Height: 300 Width: 300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2724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WoodRasp.jpg Height: 288 Width: 384</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16524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Woodworking-Woodworking Tools     Image: NailPuller.jpg Height: 393.75 Width: 525</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6883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Woodworking-Construction     Image: UtilityKnife.jpg Height: 86.88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32969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Woodworking-Construction     Image: Drywall taping knife.jpg Height: 205.92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73874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Woodworking-Construction     Image: drywall saw.jpg Height: 35.52 Width: 240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49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99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wood11.jpg Height: 241 Width: 458</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95981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Woodworking-Stationary Power Tools     Image: Drill Press.jpg Height: 353.76 Width: 180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50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09806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Woodworking-Stationary Power Tools     Image: Bandsaw.jpg Height: 353.52 Width: 180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51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92182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Woodworking-Stationary Power Tools     Image: radialArm.jpg Height: 400 Width: 309</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52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55538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Woodworking-Stationary Power Tools     Image: Table Saw.jpg Height: 180 Width: 263.04</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53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7715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Cedar.jpg Height: 267 Width: 447</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71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DougFir.jpg Height: 316 Width: 266</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573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Redwood.jpg Height: 332 Width: 570</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4086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Woodworking-Wood     Image: Oak.jpg Height: 222.6 Width: 298.2</a:t>
            </a:r>
            <a:endParaRPr lang="en-US"/>
          </a:p>
        </p:txBody>
      </p:sp>
      <p:sp>
        <p:nvSpPr>
          <p:cNvPr id="4" name="Slide Number Placeholder 3"/>
          <p:cNvSpPr>
            <a:spLocks noGrp="1"/>
          </p:cNvSpPr>
          <p:nvPr>
            <p:ph type="sldNum" sz="quarter" idx="10"/>
          </p:nvPr>
        </p:nvSpPr>
        <p:spPr/>
        <p:txBody>
          <a:bodyPr/>
          <a:lstStyle/>
          <a:p>
            <a:fld id="{9DD8FFB0-6726-42ED-A67B-E7384002E3E3}"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09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3C3664-7205-4579-BEA7-4008EF21E7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403387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C3664-7205-4579-BEA7-4008EF21E7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378196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C3664-7205-4579-BEA7-4008EF21E7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157873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C3664-7205-4579-BEA7-4008EF21E7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420236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C3664-7205-4579-BEA7-4008EF21E7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39922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C3664-7205-4579-BEA7-4008EF21E7A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13485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C3664-7205-4579-BEA7-4008EF21E7AD}"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68562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C3664-7205-4579-BEA7-4008EF21E7AD}"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116488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C3664-7205-4579-BEA7-4008EF21E7AD}"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371968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C3664-7205-4579-BEA7-4008EF21E7A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157724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C3664-7205-4579-BEA7-4008EF21E7A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46686-C8DF-4547-8A6A-42DE2DE97D1F}" type="slidenum">
              <a:rPr lang="en-US" smtClean="0"/>
              <a:t>‹#›</a:t>
            </a:fld>
            <a:endParaRPr lang="en-US"/>
          </a:p>
        </p:txBody>
      </p:sp>
    </p:spTree>
    <p:extLst>
      <p:ext uri="{BB962C8B-B14F-4D97-AF65-F5344CB8AC3E}">
        <p14:creationId xmlns:p14="http://schemas.microsoft.com/office/powerpoint/2010/main" val="361422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C3664-7205-4579-BEA7-4008EF21E7AD}"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46686-C8DF-4547-8A6A-42DE2DE97D1F}" type="slidenum">
              <a:rPr lang="en-US" smtClean="0"/>
              <a:t>‹#›</a:t>
            </a:fld>
            <a:endParaRPr lang="en-US"/>
          </a:p>
        </p:txBody>
      </p:sp>
    </p:spTree>
    <p:extLst>
      <p:ext uri="{BB962C8B-B14F-4D97-AF65-F5344CB8AC3E}">
        <p14:creationId xmlns:p14="http://schemas.microsoft.com/office/powerpoint/2010/main" val="3951455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in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Birch.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Tack%20hammer.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Straight%20Claw%20Hammer.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urvedClawHammer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Mallet.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SingleHatchet.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back%20saw.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hand%20saw.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hand%20saw.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ompass%20saw.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ressureTreated.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oping%20saw.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Belt%20Sander.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Jack%20plane.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ower7.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Smoothing%20Plane.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alm%20Sander.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block%20plane.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Router.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ircular%20Saw%20Blade.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Jig%20Saw.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lywood.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spower3.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Nailer.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laner.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RecipSaw.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DiscSander.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Forstner.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HoleSaw.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AugerBit.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SpadeBit.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ExpansiveBit.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Particle.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surform%20tool.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NailSet.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lamp6.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atsPaw.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Wood%20Chisel.bm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WoodRasp.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NailPuller.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UtilityKnife.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Drywall%20taping%20knife.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drywall%20saw.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wood11.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Drill%20Press.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Bandsaw.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radialArm.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Table%20Saw.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Cedar.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DougFi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Redwood.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ood\Oak.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034540" cy="27432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softwood used for small projects and mouldings.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07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1371600" cy="13716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Birch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hardwood used for cabinets, door veneer,  and similar applications. May be used as a solid wood or as a veneer on plywood or particle board.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88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65506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Tack Hammer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One side of the head is magnetic and used for starting short tacks.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122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9019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Straight  Claw Hammer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The hammer head is the same as a curved claw hammer, but the claw is nearly straight. Weight 16-28 oz.  Head may be smooth or serrated. Also called a  Ripping hammer.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628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27685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Curved Claw Hammer </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driving and puling nails.  Face is commonly rounded for finish work.  Weight 13-16 oz.</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683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24028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Mallet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Heads are made of wood, plastic, rawhide and rubber. Also called a Soft Headed Hammer.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180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371600" cy="74523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Shingler’s Hatchet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It has a gauge that can be adjusted for the desired shingle exposure and has a nail pulling slot in the back and above the cutting edge.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46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30759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Back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saw should be used in a horizontal position.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524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161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Hand Cross Cut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standard length is 26 inches.  Typically 8-12 teeth/inch.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436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161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Hand Rip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edges of the teeth are not beveled, but are shaped like chisels. Typically 4-7 teeth/inch.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34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4358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Keyhole or Compass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sawing curves, especially where the cut must be started from a hole bored with an auger bit.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492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739836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Pressure Treated Lumber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Generally fir species that is treated to resist decay. Green in color.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208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15798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Coping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blade is installed to cut on the pull stroke.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20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Belt Sander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Sands or cuts using a sanding belt.  Used for course sanding of large surfaces.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79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03911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Jack Plane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Planing should be done with the grain of the wood.  Note tail behind the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53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74766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Circular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Primarily used for cutting wood, however many blades types are available for cutting sheet metal, metal, stone, and various other products.  Available as a direct drive or worm drive.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448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82103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Smooth Plane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from 5 1/2 to 10 inches long and 1 1/4 to 2 3/8 inches wide.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933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Finishing Sander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Sands by a vibrating action.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615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85623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Block Plane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form 5 1/2 to 7 inches long and 1 3/8 to 1 5/8 inches wide.  Used to plane the end of a board.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021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Router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Depth of cut is adjustable.  Used to shape wood (ex. round the edge of a board).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97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Circular Saw Blade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size is determined by the diameter of the blade.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7817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Jig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Many variations of blades are available for cutting wood, plastics, and other soft materials. Also called a Saber Saw</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1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35190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Plywood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Composed of layers of wood sheets with the grain of each sheet glued at right angles. Very strong. Used for flooring, roof sheeting, and shear walls. Comes in various grades denoted by letters. A=best, D=worst. For example AC would be A on one side and C on the other. Plywood can be designated as interior or exterior depending on the type of glue used in its manufacture.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917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66068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Power Miter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saw pivots on the miter box for various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752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Nail Gun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Nails are fed automatically from a loading chamber and are dispensed by pulling the trigger.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98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Planer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planing wood surfaces.  A portable power version of a hand plane.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598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Reciprocating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Similar to the jig saw but much larger and used for heavy duty work.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053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37719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Disc Sander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stationary power tool with a 6-12 inch sanding disc.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356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6300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Forstner Bit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power bit for drilling flat bottomed holes in wood.  Commonly found in sizes 3/8-2 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756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Hole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Hole saws come in sizes from ¾ to 2 1/2 inches and one mandrel fits all.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6130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657600" cy="36576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Auger Bit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straight round shank adapted for power drills.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9450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Spade Bit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wood boring bit with a hex shaft to be used in a power hand drill or drill press.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203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828800" cy="18288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Expansive Bit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shank is a square taper, adapted for the bit brace.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3739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7834648"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Particle Board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Primarily made from sawdust. Used for subfloor where shear strength is not needed.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96596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Surform Tool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tool like a wood rasp with a replaceable cutter.  Available in flat, round, and half round shapes.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901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795528"/>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Nail Set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point has a slight hollow at the end.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625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Hand Screw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wooden handles are mounted on opposite sides of the jaws.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69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1029950" cy="328041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Cat's Paw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tool used to pull nails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614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Wood Chisel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sharpened only on one side to a 25 or 30 degree angle and may be used with or across the grain.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101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8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Wood Rasp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Other rasps are 4-in-hand and horse rasps.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5152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8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Nail Puller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pair of jaws is driven into the wood below the nail head by impact action of the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037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65506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Utility Knife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sharp knife for cutting drywall, roofing felt, etc.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50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44055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Drywall Trowel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flexible trowel for applying drywall compound and tapping.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704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67665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Drywall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tapered hand saw for cutting drywall.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095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724058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Oriented Strand Board (OSB)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Primarily made from wood chips. Used for shear walls and roof sheeting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41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193860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Drill Press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stationary drill.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05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1" y="1270000"/>
            <a:ext cx="193991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Band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making curved cuts in wood or metal.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880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94322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Radial Arm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saw designed to cross cut and rip with the ability to cut compound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593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10912" cy="3429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Table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stationary saw used primarily for ripping lumber and sheet materials.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555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637853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Cedar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Known for its resistance to decay. Used for fencing.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538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20715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Douglass Fir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primarily for structural framing.  Very strong.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505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654126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Redwood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Known for its resistance to decay. Used for landscaping, decking, etc.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453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10396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Oak</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hardwood used for cabinets and similar applications.  The grain is very distinctive.  May be used as a solid wood or as a veneer on plywood or particle board.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477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1703</Words>
  <Application>Microsoft Office PowerPoint</Application>
  <PresentationFormat>On-screen Show (4:3)</PresentationFormat>
  <Paragraphs>212</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Michael Spiess</cp:lastModifiedBy>
  <cp:revision>1</cp:revision>
  <dcterms:created xsi:type="dcterms:W3CDTF">2014-01-15T15:36:58Z</dcterms:created>
  <dcterms:modified xsi:type="dcterms:W3CDTF">2014-01-15T15:37:23Z</dcterms:modified>
</cp:coreProperties>
</file>