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45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903FA-CDB4-464E-AB8B-55B6BF946ABC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E4B6E-A96D-4329-8A4D-CB212DF8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21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Rope and Chain-Chains, Lashing Straps, and Accessories     Image: ChainProofCoil.jpg Height: 46.2 Width: 120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E4B6E-A96D-4329-8A4D-CB212DF8A4D2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7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Rope and Chain-Chains, Lashing Straps, and Accessories     Image: ChainClevis.jpg Height: 210 Width: 300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E4B6E-A96D-4329-8A4D-CB212DF8A4D2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65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Rope and Chain-Chains, Lashing Straps, and Accessories     Image: winch.jpg Height: 320 Width: 640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E4B6E-A96D-4329-8A4D-CB212DF8A4D2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03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Rope and Chain-Chains, Lashing Straps, and Accessories     Image: TieDownStrap.jpg Height: 640 Width: 640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E4B6E-A96D-4329-8A4D-CB212DF8A4D2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52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Rope and Chain-Chains, Lashing Straps, and Accessories     Image: ChainHoist.jpg Height: 183.6 Width: 120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E4B6E-A96D-4329-8A4D-CB212DF8A4D2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00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Rope and Chain-Rope     Image: RopeThimble.jpg Height: 289.44 Width: 432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E4B6E-A96D-4329-8A4D-CB212DF8A4D2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78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Rope and Chain-Rope     Image: wireRope.jpg Height: 360 Width: 360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E4B6E-A96D-4329-8A4D-CB212DF8A4D2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93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Rope and Chain-Rope     Image: rope5.jpg Height: 390 Width: 507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E4B6E-A96D-4329-8A4D-CB212DF8A4D2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54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Rope and Chain-Rope     Image: rope4.jpg Height: 384 Width: 345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E4B6E-A96D-4329-8A4D-CB212DF8A4D2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159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Rope and Chain-Rope     Image: rope2.jpg Height: 380 Width: 440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E4B6E-A96D-4329-8A4D-CB212DF8A4D2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20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Rope and Chain-Rope     Image: Cotton.jpg Height: 306 Width: 564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E4B6E-A96D-4329-8A4D-CB212DF8A4D2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61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Rope and Chain-Chains, Lashing Straps, and Accessories     Image: ChainSashLink.jpg Height: 40.2 Width: 150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E4B6E-A96D-4329-8A4D-CB212DF8A4D2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268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Rope and Chain-Rope     Image: WireRopeClamp.jpg Height: 135 Width: 135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E4B6E-A96D-4329-8A4D-CB212DF8A4D2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432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Rope and Chain-Knots, Hitches, and Splices     Image: Eye Splice.jpg Height: 99 Width: 208.5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E4B6E-A96D-4329-8A4D-CB212DF8A4D2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613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Rope and Chain-Knots, Hitches, and Splices     Image: knot4.jpg Height: 246 Width: 469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E4B6E-A96D-4329-8A4D-CB212DF8A4D2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540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Rope and Chain-Knots, Hitches, and Splices     Image: knot5.jpg Height: 160 Width: 533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E4B6E-A96D-4329-8A4D-CB212DF8A4D2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053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Rope and Chain-Knots, Hitches, and Splices     Image: knot6.jpg Height: 375 Width: 297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E4B6E-A96D-4329-8A4D-CB212DF8A4D2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695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Rope and Chain-Knots, Hitches, and Splices     Image: knot3.jpg Height: 321 Width: 241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E4B6E-A96D-4329-8A4D-CB212DF8A4D2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850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Rope and Chain-Knots, Hitches, and Splices     Image: TruckersHitch.jpg Height: 345 Width: 324.6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E4B6E-A96D-4329-8A4D-CB212DF8A4D2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80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Rope and Chain-Chains, Lashing Straps, and Accessories     Image: ChainTwistedLink.jpg Height: 45 Width: 120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E4B6E-A96D-4329-8A4D-CB212DF8A4D2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32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Rope and Chain-Chains, Lashing Straps, and Accessories     Image: Chaindbleloop.jpg Height: 49.2 Width: 120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E4B6E-A96D-4329-8A4D-CB212DF8A4D2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45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Rope and Chain-Chains, Lashing Straps, and Accessories     Image: ChainRepairLink.jpg Height: 90 Width: 120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E4B6E-A96D-4329-8A4D-CB212DF8A4D2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85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Rope and Chain-Chains, Lashing Straps, and Accessories     Image: ChainBinder.gif Height: 72.6 Width: 195.6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E4B6E-A96D-4329-8A4D-CB212DF8A4D2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42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Rope and Chain-Chains, Lashing Straps, and Accessories     Image: ChainSlipHook.jpg Height: 640 Width: 640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E4B6E-A96D-4329-8A4D-CB212DF8A4D2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47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Rope and Chain-Chains, Lashing Straps, and Accessories     Image: chainGrabHook.jpg Height: 240 Width: 240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E4B6E-A96D-4329-8A4D-CB212DF8A4D2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55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Rope and Chain-Chains, Lashing Straps, and Accessories     Image: swivel.jpg Height: 124.2 Width: 145.8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E4B6E-A96D-4329-8A4D-CB212DF8A4D2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6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2F35-1E3E-42B9-A562-A09D24DE2F2F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0A71-C15F-4A05-BCCB-3F85080F1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8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2F35-1E3E-42B9-A562-A09D24DE2F2F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0A71-C15F-4A05-BCCB-3F85080F1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2F35-1E3E-42B9-A562-A09D24DE2F2F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0A71-C15F-4A05-BCCB-3F85080F1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74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2F35-1E3E-42B9-A562-A09D24DE2F2F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0A71-C15F-4A05-BCCB-3F85080F1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5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2F35-1E3E-42B9-A562-A09D24DE2F2F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0A71-C15F-4A05-BCCB-3F85080F1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7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2F35-1E3E-42B9-A562-A09D24DE2F2F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0A71-C15F-4A05-BCCB-3F85080F1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0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2F35-1E3E-42B9-A562-A09D24DE2F2F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0A71-C15F-4A05-BCCB-3F85080F1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5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2F35-1E3E-42B9-A562-A09D24DE2F2F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0A71-C15F-4A05-BCCB-3F85080F1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6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2F35-1E3E-42B9-A562-A09D24DE2F2F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0A71-C15F-4A05-BCCB-3F85080F1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5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2F35-1E3E-42B9-A562-A09D24DE2F2F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0A71-C15F-4A05-BCCB-3F85080F1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2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2F35-1E3E-42B9-A562-A09D24DE2F2F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0A71-C15F-4A05-BCCB-3F85080F1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1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C2F35-1E3E-42B9-A562-A09D24DE2F2F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70A71-C15F-4A05-BCCB-3F85080F1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2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RopeChain\ChainProofCoil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RopeChain\ChainClevis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RopeChain\winch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RopeChain\TieDownStrap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RopeChain\ChainHoist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RopeChain\RopeThimble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RopeChain\wireRope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RopeChain\rope5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RopeChain\rope4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RopeChain\rope2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RopeChain\Cotton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RopeChain\ChainSashLink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RopeChain\WireRopeClamp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RopeChain\Eye%20Splice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RopeChain\knot4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RopeChain\knot5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RopeChain\knot6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RopeChain\knot3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RopeChain\TruckersHitch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RopeChain\ChainTwistedLink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RopeChain\Chaindbleloop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RopeChain\ChainRepairLink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RopeChain\ChainBinder.gi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RopeChain\ChainSlipHook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RopeChain\chainGrabHook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RopeChain\swivel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2286000" cy="8801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Proof Coil Chain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 welded link chain.  Chain size is designated by the diameter of the steel used in making the links (e.g.. 3/16"-3/4").  Made from low carbon steel, proof coil is a general utility chain for such uses as tie-down, log chain and assembly tow and switch chain. Available in plain, hot galvanized, and bright zinc finishes.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7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5442857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Clevis or Shackle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 Used for fastening an implement to a draw bar for pulling, fastening a tow cable, and for purposes requiring the fastening or securing of machines or materials.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7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762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Winch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 ratcheting device used to tighten a rope or lashing strap.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2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Lashing Strap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for securing loads.  Not used for securing heavy equipment.  Typical polyester or nylon strap strength is 10,000-20,000 pounds.  Smaller straps are available with a built-in winch.  Larger straps are designed to be used with winches mounted on the truck bed.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4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2286000" cy="3497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Chain Hoist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Sizes are available from 1/2 to 5 ton capacity.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5686567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Rope Thimble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 Used to protect the eye in a rope or cable.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0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Wire Rope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To coil or uncoil, roll the rope like a steel hoop.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0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4953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Twisted Polypropylene Rope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Keep away from flames and hot metal, it will melt or solidify and break easily.  Also called trucker's rope which is generally black with an orange stripe.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4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3423047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Nylon Rope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Maybe manufactured as a laid (twisted) rope or a braided rope.  Stronger and more expensive then poly rope.  Braided rope does not have individual strands therefore it is not suited for hand braiding.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6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4411579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Manila Rope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This is a laid (twisted) and comes in three and four strands.  A natural fiber, manila is stronger than cotton, but weaker than the synthetic ropes.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7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7022353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Cotton Rope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Cotton ropes are soft but the weakest of the natural fiber ropes.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3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2857500" cy="7658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Sash Chain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Sash Chain is sold by the foot. Used to hang light fixtures, etc. 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0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2571750" cy="2571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Wire Rope Clamps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There are two types, the "U" bolt with cleat and the bolt clamp.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9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971925" cy="1885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Eye Splice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to make a permanent loop in a laid (twisted) rope.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2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7263781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Sheet Bend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 knot for joining ropes of different diameters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5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10153650" cy="30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Square Knot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 common knot for joining two ropes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5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01752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Bowline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 knot for making a loop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1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2860467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Clove Hitch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 hitch used to secure a rope to a hook.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2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3584713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Trucker's Hitch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 hitch used for securing a load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2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2286000" cy="857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Twist Link Chain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where the chain must travel easily over something (links don’t get caught).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1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2286000" cy="937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Double Loop Chain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for tether chains, swings and hammocks and wherever a light inexpensive chain is needed.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3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2286000" cy="1714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Repair Link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to repair a broken chain and for attaching rings and hooks. Also called a Lap Link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0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726180" cy="13830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Load or Chain Binder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This devise consists of a handle, two offset links and grab hooks which, when connected to a section of the load-binding chain and the handle pulled, tightens the chain.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4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Slip Hook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 round hook used on one end of a log chain to permit it to slip along the chain.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5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Grab Hook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Grab hooks are designed to hook over a chain link and will hold fast when the chain is tightened.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4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2777490" cy="23660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Swivel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It consists of two chain links connected by a riveted pin.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8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1029</Words>
  <Application>Microsoft Office PowerPoint</Application>
  <PresentationFormat>On-screen Show (4:3)</PresentationFormat>
  <Paragraphs>104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California State University, Chico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Spiess</dc:creator>
  <cp:lastModifiedBy>Michael Spiess</cp:lastModifiedBy>
  <cp:revision>1</cp:revision>
  <dcterms:created xsi:type="dcterms:W3CDTF">2014-01-15T15:38:13Z</dcterms:created>
  <dcterms:modified xsi:type="dcterms:W3CDTF">2014-01-15T15:38:33Z</dcterms:modified>
</cp:coreProperties>
</file>