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5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F2074-D0CF-4797-AC26-0AC0E731131C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D61B7-F576-4765-BEF9-1B1EB0E90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7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ImpactWrench.jpg Height: 500 Width: 500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5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Mechanics-Grease Guns And Fittings     Image: PneumaticGreaseGun.jpg Height: 500 Width: 500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94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Mechanics-Grease Guns And Fittings     Image: LeverGreaseGun.jpg Height: 500 Width: 500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77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Mechanics-Grease Guns And Fittings     Image: Zerk.jpg Height: 420 Width: 420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0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CompressionGauge.jpg Height: 240 Width: 227.52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09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BatteryPliers.jpg Height: 240 Width: 235.2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66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TimingLight.jpg Height: 439 Width: 503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3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SparkGauge.jpg Height: 91.68 Width: 240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TorqueWrench.jpg Height: 75.36 Width: 240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97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RetainingRingPliers.jpg Height: 96 Width: 240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1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Tach.jpg Height: 500 Width: 500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81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Power Mechanics-Power Mechanics Tools     Image: ExpReamer.jpg Height: 84 Width: 207.36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1B7-F576-4765-BEF9-1B1EB0E90AD6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95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6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9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6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1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9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9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3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3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3447C-E2C8-4FAE-9FA3-E2CCAB6BA869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97C7A-B262-454C-A4E0-C5CC4A3E3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2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ImpactWrench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PneumaticGreaseGun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LeverGreaseGun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Zerk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CompressionGauge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BatteryPliers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TimingLight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SparkGauge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TorqueWrench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RetainingRingPliers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Tach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file:///C:\Users\mspiess\Documents\CSUC\AgEd\AgEd%20Projects\ToolID%20project\images\PowerMechanics\ExpReamer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Impact Wrenches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Available in 3/8, 1/2 and ¾ inch drive.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4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Air Pressure Type Grease Gun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It is portable but must be attached to an air line.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7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Lever Type Grease Gun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It is filled by hand, cartridge, or from an air pressure gun.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5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Zerk Grease Fitting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This fitting will withstand high pressure.  The grease gun "snaps on" to the fitting.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61188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Compression Gauge 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Ranges from 0 to 300 pounds.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4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7338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Battery Pliers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Used for removing battery terminals.  The end clearance prevents cell-cover damage.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9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4365444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Power Timing Light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Operates on 6 or 12 volt DC producing a blue-white flash for reading of timing mark.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3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4572000" cy="1746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Spark Plug Gauge Set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Usually ranges from .020 to .040 thick wire sizes.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4572000" cy="14356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Torque Wrench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Comes in 1/4, 3/8, 1/2, and ¾ inch drives.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3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4572000" cy="1828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Retaining Ring Pliers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User for remove and install internal and external retaining (snap) rings.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2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810000" cy="3810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Tachometer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30777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Useful for checking speed on tools, machines, and engines.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270000"/>
            <a:ext cx="3950208" cy="1600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000" y="127000"/>
            <a:ext cx="88900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4000" smtClean="0"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</a:rPr>
              <a:t>Expansion or Adjustable Reamer</a:t>
            </a:r>
            <a:endParaRPr lang="en-US" sz="4000">
              <a:effectLst>
                <a:prstShdw prst="shdw14" dist="35921" dir="2700000">
                  <a:scrgbClr r="0" g="0" b="0">
                    <a:alpha val="43000"/>
                  </a:scrgbClr>
                </a:prst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000" y="5080000"/>
            <a:ext cx="8890000" cy="5232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 Used for reaming piston pin holes, king pin holes, holes for water pump bushings, valve stem guides and other precision reaming jobs.</a:t>
            </a:r>
            <a:endParaRPr lang="en-US" sz="1400"/>
          </a:p>
        </p:txBody>
      </p:sp>
      <p:sp>
        <p:nvSpPr>
          <p:cNvPr id="5" name="TextBox 4"/>
          <p:cNvSpPr txBox="1"/>
          <p:nvPr/>
        </p:nvSpPr>
        <p:spPr>
          <a:xfrm>
            <a:off x="127000" y="6350000"/>
            <a:ext cx="8890000" cy="3175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9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On-screen Show (4:3)</PresentationFormat>
  <Paragraphs>48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University, Chico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Spiess</dc:creator>
  <cp:lastModifiedBy>Michael Spiess</cp:lastModifiedBy>
  <cp:revision>1</cp:revision>
  <dcterms:created xsi:type="dcterms:W3CDTF">2014-01-15T15:36:22Z</dcterms:created>
  <dcterms:modified xsi:type="dcterms:W3CDTF">2014-01-15T15:36:29Z</dcterms:modified>
</cp:coreProperties>
</file>