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45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CB919-2FA1-4A36-8F17-AD8D170482A2}"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B35A8-6FF8-42B1-AF30-A1E24465356A}" type="slidenum">
              <a:rPr lang="en-US" smtClean="0"/>
              <a:t>‹#›</a:t>
            </a:fld>
            <a:endParaRPr lang="en-US"/>
          </a:p>
        </p:txBody>
      </p:sp>
    </p:spTree>
    <p:extLst>
      <p:ext uri="{BB962C8B-B14F-4D97-AF65-F5344CB8AC3E}">
        <p14:creationId xmlns:p14="http://schemas.microsoft.com/office/powerpoint/2010/main" val="39800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PVC_Cutter.jpg Height: 250 Width: 250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0248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Pipe Tap2.jpg Height: 20.1 Width: 75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4795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ABS_Cement.jpg Height: 1000 Width: 1000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6330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pipe vise.jpg Height: 203.2524 Width: 211.5147</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0852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Pipe Wrench.jpg Height: 64.44591 Width: 215.7639</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6446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PropaneTorch.jpg Height: 216.48 Width: 144</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36982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Plumbing_Solder.jpg Height: 435 Width: 435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562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AcidBrush.jpg Height: 230.4 Width: 345.6</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18874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cutter5.jpg Height: 133 Width: 289</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5383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PVC_Cement.jpg Height: 375 Width: 282.75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6142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PEX Crimp Tool.jpg Height: 900 Width: 900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19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0457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Pipe Reamer.jpg Height: 147.5409 Width: 197.1147</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72334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PEX Cinch Tool.jpg Height: 900 Width: 900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0424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PVC_Primer.jpg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888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PVC_90ST_StreetEll.jpg Height: 368 Width: 384</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35550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PVCTee.jpg Height: 135 Width: 135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47239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PVCBushing.jpg Height: 283.8 Width: 313.2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832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PVC_90ST_Ell.jpg Height: 360 Width: 360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52270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PVC_Pipe.jpg Height: 162 Width: 232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93059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PVCBushing.jpg Height: 283.8 Width: 313.2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62979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PVCCap.jpg Height: 326.4 Width: 360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09570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PVCCoupling.jpg Height: 540 Width: 711.6</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29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783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Flaring Tool.jpg Height: 290 Width: 450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36611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PVC_90_Ell.jpg Height: 420 Width: 420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76265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PVC_StreetEll.jpg Height: 200 Width: 200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2489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PVCCompCoupling.jpg Height: 100.2 Width: 181.2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44403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PVCMA.jpg Height: 192 Width: 192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90151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PVCFA.jpg Height: 286.8 Width: 360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90528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PVCST_Tee.jpg Height: 375 Width: 375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92498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Supplies-PVC Pipe And Fittings     Image: PVC threaded-cap.jpg Height: 345 Width: 360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28228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Pipe.jpg Height: 300 Width: 300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64786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Pinch Clamp.jpg Height: 900 Width: 900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09486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Crimp Ring.jpg Height: 900 Width: 900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39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5597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pipe cutter.jpg Height: 123.4623 Width: 233.7049</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65403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Coupling.jpg Height: 300 Width: 300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62728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Tee.jpg Height: 540 Width: 540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7746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Ell.jpg Height: 900 Width: 900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17551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FA.jpg Height: 900 Width: 900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56054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MA.jpg Height: 900 Width: 900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07524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Supplies-PEX Pipe And Fittings     Image: PEX Stubout.jpg Height: 300 Width: 300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7902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copperPipe.jpg Height: 255 Width: 289</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79050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CopperTubing.jpg Height: 232 Width: 300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03096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CopperStEll.jpg Height: 450 Width: 450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42989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CopperUnion.jpg Height: 360 Width: 360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49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6601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TeflonTape.jpg Height: 146.25 Width: 260.25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93265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paste_flux.jpg Height: 334.32 Width: 303.12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89931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CopperCap.jpg Height: 400 Width: 400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3118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CopperCoupling.jpg Height: 420.6 Width: 480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35960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CopperEll.jpg Height: 399.6 Width: 700.6909</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76329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CopperMA.jpg Height: 1000 Width: 1000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79872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CopperRedCoupling.jpg Height: 360 Width: 360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1972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CopperTee.jpg Height: 450 Width: 450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8813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CopperCxCxTTee.jpg Height: 117 Width: 154.8</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11795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Supplies-Copper Pipe and Fittings     Image: CopperFA.jpg Height: 559 Width: 600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05271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Galv90Ell.jpg Height: 132 Width: 132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59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8377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Pipe die.jpg Height: 538 Width: 600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251507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GalvFloorFlange.jpg Height: 200 Width: 200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898821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GalvPipe.jpg Height: 300 Width: 300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58351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Union.jpg Height: 232 Width: 217</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48002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GalvCoupling.jpg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545257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Galv45Ell.jpg Height: 135 Width: 135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815805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GalvNipple.jpg Height: 1000 Width: 1000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46386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GalvBushing.jpg Height: 129.6 Width: 139.8</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819836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Black Pipe.jpg Height: 1000 Width: 1000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813913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GalvCross.jpg Height: 126 Width: 144</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123528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GalvPlug.jpg Height: 147 Width: 123</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69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8064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Pipe Die Stock.jpg Height: 1000 Width: 1000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197524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Bell Reducer.jpg Height: 202 Width: 223</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641670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Street Ell.jpg Height: 278 Width: 394</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395176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GalvTee.jpg Height: 288 Width: 288</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311089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GalvCloseNipple.jpg Height: 300 Width: 300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519280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GalvCap.jpg Height: 450 Width: 443</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52726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Supplies-Steel Pipe and Fittings     Image: PipeClamp.jpg Height: 1000 Width: 1000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540763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Supplies-ABS Pipe and Fittings     Image: ABSpipe.jpg Height: 208 Width: 592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555399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Supplies-ABS Pipe and Fittings     Image: ABSQtrBend.jpg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35114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Supplies-ABS Pipe and Fittings     Image: ABSDoubleWye.jpg Height: 415 Width: 450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359893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Supplies-ABS Pipe and Fittings     Image: ABS_Wye.jpg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79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0142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CopperFittingBrush.jpg Height: 203.76 Width: 475.92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321233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Supplies-ABS Pipe and Fittings     Image: ABS_MA.jpg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581256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Supplies-ABS Pipe and Fittings     Image: ABS_FA.jpg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61612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Supplies-ABS Pipe and Fittings     Image: sABSSpigotXFemale.jpg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267610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Supplies-ABS Pipe and Fittings     Image: ABS_PTrap.jpg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26755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Supplies-Valves     Image: hose_bib.JPG Height: 290.25 Width: 375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018422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Supplies-Valves     Image: GlobeValve.gif Height: 162 Width: 107.4</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344212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Supplies-Valves     Image: Gate Valve.jpg Height: 135 Width: 135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084574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Supplies-Valves     Image: CheckValve.jpg Height: 135 Width: 135</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402493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Supplies-Valves     Image: BallValve.jpg Height: 600 Width: 649</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068007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Supplies-Valves     Image: GasCock.jpg Height: 243 Width: 360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89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943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Supplies-Plumbing Tools and Supplies     Image: O.D. Tubing Brush.jpg Height: 392.16 Width: 455.76</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078995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Supplies-Misc Plumbing     Image: DrainAugar.jpg Height: 400 Width: 400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90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892763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Supplies-Misc Plumbing     Image: PipeJointCompound2.jpg Height: 500 Width: 500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91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196275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Supplies-Misc Plumbing     Image: PlumbersTape.jpg Height: 103 Width: 250</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92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58056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Plumbing Tools And Supplies-Misc Plumbing     Image: hose-clamp.gif Height: 132 Width: 132</a:t>
            </a:r>
            <a:endParaRPr lang="en-US"/>
          </a:p>
        </p:txBody>
      </p:sp>
      <p:sp>
        <p:nvSpPr>
          <p:cNvPr id="4" name="Slide Number Placeholder 3"/>
          <p:cNvSpPr>
            <a:spLocks noGrp="1"/>
          </p:cNvSpPr>
          <p:nvPr>
            <p:ph type="sldNum" sz="quarter" idx="10"/>
          </p:nvPr>
        </p:nvSpPr>
        <p:spPr/>
        <p:txBody>
          <a:bodyPr/>
          <a:lstStyle/>
          <a:p>
            <a:fld id="{961B35A8-6FF8-42B1-AF30-A1E24465356A}" type="slidenum">
              <a:rPr lang="en-US" smtClean="0"/>
              <a:t>93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5210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9321D-8788-4DD4-8144-7529E687E5E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207522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9321D-8788-4DD4-8144-7529E687E5E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267181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9321D-8788-4DD4-8144-7529E687E5E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423228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9321D-8788-4DD4-8144-7529E687E5E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32323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C9321D-8788-4DD4-8144-7529E687E5E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122542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9321D-8788-4DD4-8144-7529E687E5E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347698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9321D-8788-4DD4-8144-7529E687E5EA}"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30197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9321D-8788-4DD4-8144-7529E687E5EA}"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136300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9321D-8788-4DD4-8144-7529E687E5EA}"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206599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9321D-8788-4DD4-8144-7529E687E5E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265949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9321D-8788-4DD4-8144-7529E687E5E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844D4-CBBC-42E9-8403-14389E895C05}" type="slidenum">
              <a:rPr lang="en-US" smtClean="0"/>
              <a:t>‹#›</a:t>
            </a:fld>
            <a:endParaRPr lang="en-US"/>
          </a:p>
        </p:txBody>
      </p:sp>
    </p:spTree>
    <p:extLst>
      <p:ext uri="{BB962C8B-B14F-4D97-AF65-F5344CB8AC3E}">
        <p14:creationId xmlns:p14="http://schemas.microsoft.com/office/powerpoint/2010/main" val="182088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9321D-8788-4DD4-8144-7529E687E5EA}"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844D4-CBBC-42E9-8403-14389E895C05}" type="slidenum">
              <a:rPr lang="en-US" smtClean="0"/>
              <a:t>‹#›</a:t>
            </a:fld>
            <a:endParaRPr lang="en-US"/>
          </a:p>
        </p:txBody>
      </p:sp>
    </p:spTree>
    <p:extLst>
      <p:ext uri="{BB962C8B-B14F-4D97-AF65-F5344CB8AC3E}">
        <p14:creationId xmlns:p14="http://schemas.microsoft.com/office/powerpoint/2010/main" val="1700214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_Cutter.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20Tap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BS_Cement.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20vis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20Wrench.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ropaneTorch.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lumbing_Solder.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cidBrush.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utter5.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_Cement.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Crimp%20Tool.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20Reamer.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Cinch%20Tool.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_Primer.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_90ST_StreetEll.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Tee.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Bushing.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_90ST_Ell.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_Pipe.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Bushing.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Cap.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Coupling.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Flaring%20Tool.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_90_Ell.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_StreetEll.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CompCoupling.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MA.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FA.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ST_Tee.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VC%20threaded-cap.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Pipe.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Pinch%20Clamp.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Crimp%20Ring.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20cutter.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Coupling.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Tee.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Ell.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FA.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MA.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EX%20Stubout.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Pipe.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Tubing.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StEll.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Union.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TeflonTape.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aste_flux.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Cap.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Coupling.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Ell.jp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MA.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RedCoupling.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Tee.jp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CxCxTTee.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FA.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90Ell.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20die.jp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FloorFlange.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Pipe.jp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Union.jp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Coupling.jp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45Ell.jp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Nipple.jp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Bushing.jp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Black%20Pipe.jp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Cross.jp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Plug.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20Die%20Stock.jp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Bell%20Reducer.jp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Street%20Ell.jp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Tee.jp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CloseNipple.jp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lvCap.jp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Clamp.jp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BSpipe.jpg"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BSQtrBend.jp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BSDoubleWye.jp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BS_Wy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opperFittingBrush.jpg"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BS_MA.jp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BS_FA.jp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sABSSpigotXFemale.jpg"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ABS_PTrap.jpg"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hose_bib.JPG"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lobeValve.gif"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te%20Valve.jpg"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CheckValve.jp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BallValve.jpg"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GasCock.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O.D.%20Tubing%20Brush.jpg"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DrainAugar.jpg"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ipeJointCompound2.jpg"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PlumbersTape.jpg"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lumbing\hose-clamp.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PVC Pipe Cutter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cutter makes smooth clean cuts on small diameter PVC pipe.  Also used with polyethylene (PEX) tubing.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122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428750" cy="382905"/>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Tap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cut internal threads in pipe fittings.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095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ABS Cement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ABS Plastic pipe and fitting.   Black in color.  Not compatable with PVC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865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964878"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Vise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holding pipe while cutting and threading.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9434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1"/>
            <a:ext cx="4110303" cy="1227695"/>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Wrench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Adjustable and is used to turn pipe or conduit or round stock. Sizes 6" -18" in length are common, but can be much larger.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733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34368"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Propane Torch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propane/air torch that develops temperatures suitable for soldering.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494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Solid Solder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available in I or 5 pound spools.  Lead free solder is used for plumbing of domestic copper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609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715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Acid Brush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for applying pipe joint compound on threaded pipe and thinner's fluid (acid) or flux on copper pipe for soldering. The handle is tubular sheet metal 3/8 inch in diameter and 6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4096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505450" cy="25336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Tubing Cutter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cut copper and aluminum tubing.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380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87274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PVC Glue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When gluing, apply glue to both the fitting and the pipe, slide the two pieces together and rotate 1/4 turn for good adhesion.  Glue comes in a variety of thicknesses, set times, and colors.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606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Crimp Tool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 to close the crimp fasteners that hold PEX pipe to fittings.  There are a number of other systems in use.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7450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755036" cy="2810655"/>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or Burring Reamer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type of reamer is made with bit brace shank, round shank, or “T” handle.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575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Cinch Tool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 to close the cinch fasteners that hold PEX pipe to fittings.  There are a number of other systems in use.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85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PVC Primer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User to clean and soften PVC pipe before applying cement.  Generally recommended for pipe 1" and larger.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9781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97565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SxT Street Ell.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to connect PVC pipe to threaded pipe at an angle.  May be threaded on both ends, slip on both ends, or slip-thread.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689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71750" cy="25717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SxSxS Tee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to connect three pieces of PVC pipe together.  Outlet is commonly smaller than the ends.  A typical designation is 1" x 1" x 1/2 SSS Tee.  If the outlet is threaded then the designation would be SST.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3857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20469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SxT Reducer Bushing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PVC pipe to a smaller diameter threaded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591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SxT Elbow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PVC pipe to threaded pipe at a 45 or 90 degree angle.  May change sizes.  Such as 3/4" x 1/2" ST Elbow.</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7587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419600" cy="30861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PVC Pipe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cold water purposes, sizes range from 1/2 to 2 inch and it comes in 20 foot lengths.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710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20469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SxS Reducer Bushing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PVC pipes of different diameters.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543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202206"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 Cap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stop the flow on PVC pipe.  Slip cap is shown, but can be threaded.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447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02073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SxS Coupling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two pieces of pipe together in a straight line.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891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591206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Flaring Tool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make flared ends for soft tempered tubing.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1610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SxS Elbow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Comes in 45 and 90 degree angles.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655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SxS Street Ell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two pieces of PVC pipe at an 90 degree angle. One end is male and other is female.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013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451860" cy="190881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Compression Coupling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Can be used on steel or PVC pipe.  Usually used for repair or temporary connections.  Seals with a neoprene gasket.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702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657600" cy="36576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Male Adaptor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PVC slip end is female and the threaded end is male thread.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479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782427"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Female Adaptor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PVC pipe to threaded pipe, has female ends.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29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SxSxT Tee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to connect a straight length of PVC pipe to a threaded pipe at an intersection.  Sizes are given as end, end, middle such as 3/4" x 3/4" x 1/2"  SST.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2350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97565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Threaded Cap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stop the flow on threaded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956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Pipe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Cross-linked polyethylene plastic pipe (tubing) is used for hot and cold water.  It is easily worked and used with barbed fittings.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3095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Pinch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 to fasten PEX pipe to barbed fittings.  Used with a cinch tool.  Made of stainless steel.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2210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Crimp Ring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hold the PEX pipe on the barbed fitting.  Used with a crimp tool.  Commonly made of copper.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880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452078" cy="235195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Cutter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Too much pressure on the handle may cause the cutting wheel to break.</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81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Coupling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Couples PEX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435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Tee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 barbed tee fitting used with PEX pipe systems.   Commonly described by the size or each opening such as 1/2" x 1/2" x 3/4" (end, end, middle).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5579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Elbow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90 degree barbed elbow used with PEX systems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5080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Female Adapter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An adapter from the PEX barbed system to female iron pipe threads.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5873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Male Adapter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An adapter from the PEX barbed system to male iron pipe threads.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978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PEX Stubout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An adapter to copper pipe.  Commonly used to with shutoff valves with compression fittings for water supply lines.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787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318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Copper Pipe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Rigid pipe used for water supply plumbing.  Sizes commonly 1/2" - 2".  Connections are soldered. Copper pipe is available in three basic types: Type M is thin-walled, Type L is medium-walled and Type K is thick-walled.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8112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92672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Copper Tubing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Flexible tubing used for water applications. Sizes commonly 1/4"-2" O.D. Connections are soldered, flared, or compression type.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9497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CxC Street Ell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street elbow for use the copper fittings.  Often used with a C x C Ell to make a odd angle.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071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CxC Union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two copper pipes together when neither can be moved.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53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1"/>
            <a:ext cx="4957763" cy="2786063"/>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Teflon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sealing threads on metal and PVC pipe and on valves.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0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454436"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Paste Flux</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Flux is used in soldering to clean pipe allowing solder to flow easily.</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3293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 Cap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stop the flow of liquid or gas in a copper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269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34807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CxC Coupling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two copper pipes together.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9038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6999" y="1270000"/>
            <a:ext cx="668076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CxC Elbow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Comes in 45 and 90 degree angles.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781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CxT Adaptor  or Male Adapter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copper pipe to threaded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830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CxC Reducing Coupling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copper pipes of different diameters.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1667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CxCxC Tee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three pieces of copper pipe together.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838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948940" cy="22288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CxCxT Tee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two copper pipes to a threaded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819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089446"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CxT Female Adapter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adapt to female threads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30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14600" cy="25146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90 Degree Elbow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elbow that changes direction by 90 degrees. Both ends are female threads.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081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24907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Die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Pipe dies should not be used for bolt threading as they are tapered.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561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Floor Flange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a steel flange with female threads in the center and holes drilled on the edge of the flange for bolts or screws.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162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Galvanized Pipe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Steel pipe with a galvanized coating to prevent corrosion.  It Should Not Be Used In Hydraulic Systems.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460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56366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Union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 three piece fitting.  The center piece is hex shaped to accommodate a wrench and tighten the two outer pieces.  Used to join two pipes so they can be easily disconnected or join threaded pipe in the middle of a piping run.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624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Coupling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used to connect two pieces of pipe in a straight line.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9708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71750" cy="25717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45 Degree Elbow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elbow that changes direction by 45 degrees. Both ends are female threads.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44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Nipple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Short pieces of threaded pipe, nipples are classified as close, short and medium, or are measured in inches of length.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1429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663190" cy="246888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Bushing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reduce pipe size.  One end is hex shaped to receive a wrench.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761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Black Pipe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Pipe lines may be constructed with threaded fittings or may be welded.  Used for natural gas not water.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410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743200" cy="24003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Cross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shaped like a cross and is threaded inside at the four ends.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9491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343150" cy="28003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Plug</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end is square to accommodate a wrench.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00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Die Stock</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Operates as a ratchet in both directions.  Hold the pipe die.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9316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20608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Bell Reducer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Similar to a coupling, but changes pipe sizes.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6716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39978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Street Ell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An elbow with male thread on one end and female threads on the other.  Available in 90 and 45 degree angles.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237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Tee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lateral branches of a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046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Close Nipple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nipple that is as short as possible (threads touch).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6474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375073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Cap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screw over the threaded end of a pipe to seal the opening.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7493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For 1/2 to 2 inch pipe.  Used for repairing small leaks in steel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3381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0843846"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ABS Pipe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954107"/>
          </a:xfrm>
          <a:prstGeom prst="rect">
            <a:avLst/>
          </a:prstGeom>
          <a:noFill/>
        </p:spPr>
        <p:txBody>
          <a:bodyPr vert="horz" rtlCol="0">
            <a:spAutoFit/>
          </a:bodyPr>
          <a:lstStyle/>
          <a:p>
            <a:r>
              <a:rPr lang="en-US" sz="1400" smtClean="0"/>
              <a:t>Acrylonitrile-Butadiene-Styrene (ABS) pipe used for sewer applications.  Pipe is black plastic.  ABS fittings are glued like other plastic pipe systems.  Male and female ends are designated as "spigot" and "hub" respectively.  Elbows are not designated by degrees, but rather by the part of the circle (ex. 1/4 bend = 90 degrees).   Pipe commonly is found in sizes from 1 1/4" to 6" and 20 foot lengths.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778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Long  Sweep 1/4 Bend Hub</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to connect ABS pipe at a 90 degree angle and allows for easy clean out when using a drain auger or plumbers snake to clean out lines.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4237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13132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Double Wye Hub</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connecting two lines at a 45 degree angle to a straight ABS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084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Wye Hub</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attaching a line at a 45 degree angle to a straight line.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402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889897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Copper Fitting Brush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clean metal parts to be soldered or welded and for cleaning pipe threads.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565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Male Adaptor-Hub X Male Pipe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ABS pipe to female pipe threads.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7358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Female Adaptor-Hub X Female </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ABS pipe to threaded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566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Adaptor-Spigot X Female Pipe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female ABS pipe fitting to male pipe thread.  Often used for cleanouts.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959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 Trap Hub With Union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Liquid is held in the base of the P Trap to prevent the passage of air or gasses.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2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1"/>
            <a:ext cx="492248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Hose Bib</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has standard pipe threads on one end and hose coupling threads on the other.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423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045970" cy="30861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Globe Valve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flow is stopped when the handle is screwed in, forcing the disk over the vent.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757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71750" cy="25717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Gate Valve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flow is stopped when the wedge or gate is lowered into the seat.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3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71750" cy="25717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Check Valve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Once liquid has passed through the valve it cannot flow back.</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1270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12115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Ball Valve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By rotating the ball with the handle the valve closes or opens.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079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64444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Cock Valve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 Used to stop the flow of liquid or gas through a pipe. Also called a  Stop Cock</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6483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1" y="1270000"/>
            <a:ext cx="442790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Copper Tube Cleaning Brush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wire brush used to clean copper pipe or tubing for soldering.  Comes in sizes 1/2" to 1".</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6515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Drain Auger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By rotating the auger while feeding it into the line the auger bit tip cuts away the obstruction in the line.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404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Joint Compound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seal threaded fittings.  May be formulated for use with plastic pipe or steel pipe only.</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50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762500" cy="19621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Plumbers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 galvanized flexible steel tape with holes for screws or nails used to secure plumbing.  It is cut to length on the job, wrapped around the pipe and secured with a nail or screw.</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0223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14600" cy="25146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Hose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with rubber hose and polyethylene pipe. It consists of a circular steel collar with a tightening screw to secure the hose in place on a barbed fitting.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289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3558</Words>
  <Application>Microsoft Office PowerPoint</Application>
  <PresentationFormat>On-screen Show (4:3)</PresentationFormat>
  <Paragraphs>372</Paragraphs>
  <Slides>93</Slides>
  <Notes>93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Spiess</dc:creator>
  <cp:lastModifiedBy>Michael Spiess</cp:lastModifiedBy>
  <cp:revision>1</cp:revision>
  <dcterms:created xsi:type="dcterms:W3CDTF">2014-01-15T15:35:33Z</dcterms:created>
  <dcterms:modified xsi:type="dcterms:W3CDTF">2014-01-15T15:36:21Z</dcterms:modified>
</cp:coreProperties>
</file>