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0A06-9E1F-4C1F-BDAE-1CF5ED24FD1C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79B4-44A1-494B-9C3B-897643BD1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GateLatch.jpg Height: 81.84 Width: 144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wire_grip.jpg Height: 175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WeldedWire.jpg Height: 107.25 Width: 210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TpostIns.jpg Height: 379.6364 Width: 379.6364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SteelFencePost.jpg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FenceStaple.jpg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PoultryNetting.gif Height: 72 Width: 120.6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WovenWire.jpg Height: 209 Width: 516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ElectricFenceGate.jpg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ChainLinkFence.jpg Height: 200.4 Width: 291.6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7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Come-a-long.jpg Height: 640 Width: 640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strap hinge.jpg Height: 55.68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BarbedWire.jpg Height: 22.67717 Width: 21.54331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1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Tpost.jpg Height: 450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3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TurnBuckle.jpg Height: 360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smoothFenceWire.gif Height: 151.8 Width: 140.4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Hardware-Springs     Image: compressionSpring.jpg Height: 210 Width: 156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5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Hardware-Springs     Image: TensionSpring.jpg Height: 1254 Width: 1254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6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Hardware-Springs     Image: TorsionSpring.jpg Height: 120.6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hasp.jpg Height: 107.04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8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butt hinge.jpg Height: 240 Width: 147.36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Hardware-Hinges     Image: T Hinge.jpg Height: 166.56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Barrel Bolt.jpg Height: 94.08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Hardware-Hinges     Image: Continous hinge.jpg Height: 240 Width: 213.6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NailOnInsulator.jpg Height: 579 Width: 580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Hardware-Fencing And Supplies     Image: FenceStretcher.jpg Height: 240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9B4-44A1-494B-9C3B-897643BD11B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7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4561-3B99-4D30-B757-95A44ECB887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AC72-6D13-4690-8EDB-8768E2C1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GateLatch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wire_gri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WeldedWir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postIn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SteelFencePos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FenceStapl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PoultryNetting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WovenWir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ElectricFenceGat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ChainLinkFenc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Come-a-lon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strap%20hinge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BarbedWir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pos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urnBuckl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smoothFenceWire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compressionSpring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ensionSpring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orsionSpring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hasp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butt%20hing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T%20Hing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Barrel%20Bol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Continous%20hing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NailOnInsulato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Hardware\FenceStretch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743200" cy="1559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Gate Latch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hook is inserted into the eye screw to latch.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33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Grip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steel or malleable iron. Used to grip fencing wire when tightening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1"/>
            <a:ext cx="4000500" cy="2043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Welded Wire Fence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Consists of 16 gauge galvanized wire spot welded rather than woven, and has 2 inch by 3 inch mesh.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T-Post Insulator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insulator is clipped to the steel post and the wire inserted into the plastic clip, thus preventing grounding of the electrical system.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Steel Fence Posts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Round steel post with an anchor plate 12 inches from the bottom and comes in 3 to 6 foot lengths.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Fence Staple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length is stated in inches and fractions.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9743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Poultry Wire Netting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rolls are 50 to 150 feet long and from 1 1/4 to 4 feet wide.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940650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Woven Wire Fencing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roll contains 20 rods of wire ranging from 32 to 47 inches wide.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 Fence Gate Handle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By pulling on the handle, tension can be released on the fence and it can be disconnected allowing entry.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54389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Chain Link Fencing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Comes in 36 to 60 inch widths and 50 to 100 foot lengths. Also called Diamond Mesh.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Come-A-Long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By working the ratchet handle the cable is tightened and moves the sheave block closer to the ratchet spool.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060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Strap Hinge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 is measured from the hinge pin to the end of one strap.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10400" cy="43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Barbed Wire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spool of wire is 80 rods long.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 Post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steel post with an attached plate to help anchor the post.  Commonly 5'-8' long.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Turn Buckle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Turning the body tightens or loosens both at the same time.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674620" cy="289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Smooth Galvanized Wire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made of smooth galvanized steel and is available in a variety of gauges.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83028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Compression Spring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compression spring is one that exerts pressure when it is compressed.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Tension Spring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spring can be extended, but exerts force by extending to pull back to its original length.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229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Torsion Spring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the spring is wound up it exerts a twisting force.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039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Hinge Hasp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One end is like a strap hinge with a slot which folds over an eye or staple to accommodate a padlock.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33934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Butt Hinge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hinge is available with fast pin or loose pin and is plain brass or steel or primed with paint.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172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"T" Hinge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 is measured from hinge pin to the end of the strap. Commonly use for gates ("T" fastens to post).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792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Barrel Bolt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other end, a separate piece is an eye which the bolt slides into when locking.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3909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Continuous  Hinge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Same as the butt hinge except it comes in 8" to 8'  lengths and is cut to length with a hacksaw. Also called a Piano hinge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658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Nail On Electric Fence Insulator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Commonly a plastic insulator that nails to a wood post. Insulators hold electric fence conductors about 1" from the post.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Stretcher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consists of two double sheave blocks specifically designed with hooks, holding lock, wire clamp and a  rope.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On-screen Show (4:3)</PresentationFormat>
  <Paragraphs>104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2014-01-15T15:34:45Z</dcterms:created>
  <dcterms:modified xsi:type="dcterms:W3CDTF">2014-01-15T15:34:59Z</dcterms:modified>
</cp:coreProperties>
</file>