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C0DE5-1943-4838-8BBD-5644115EFFE6}"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E56B1-30DA-46BD-836D-309A6029D5D4}" type="slidenum">
              <a:rPr lang="en-US" smtClean="0"/>
              <a:t>‹#›</a:t>
            </a:fld>
            <a:endParaRPr lang="en-US"/>
          </a:p>
        </p:txBody>
      </p:sp>
    </p:spTree>
    <p:extLst>
      <p:ext uri="{BB962C8B-B14F-4D97-AF65-F5344CB8AC3E}">
        <p14:creationId xmlns:p14="http://schemas.microsoft.com/office/powerpoint/2010/main" val="247493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Tools-Axes     Image: handAx.jpg Height: 1000 Width: 1000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8724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DriftPunch.jpg Height: 14.88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91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LeatherPunch.jpg Height: 159.6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1105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PrickPunch.jpg Height: 29.28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4266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BeltPunch.jpg Height: 96 Width: 96</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85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CenterPunch.jpg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7263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Torx Screwdriver.jpg Height: 67.2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6818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Phillips 2.jpg Height: 97.44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649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SqyareRecessedDrive.jpg Height: 200 Width: 200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6532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Standard Screwdriver 1.jpg Height: 59.04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415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DriverBit.jpg Height: 200 Width: 200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091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Tools-Axes     Image: Singlebitax.jpg Height: 258.75 Width: 275.25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214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Phillips1.jpg Height: 375 Width: 115.5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4392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OffsetScrewdriver.jpg Height: 750 Width: 750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281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NutDriver.gif Height: 126 Width: 235.2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7195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Tools-Screwdrivers     Image: ClutchDrive.jpg Height: 200 Width: 200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7818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6ptCombo.jpg Height: 50.4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13938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FlareNutWrench.jpg Height: 453 Width: 1900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7785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OpenEndWrench.jpg Height: 52.8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681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BoxWrench.jpg Height: 35.52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36916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12ptSocket.jpg Height: 120 Width: 86.4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810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6ptSocket.jpg Height: 120 Width: 75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5686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Tools-Axes     Image: DoublebitAx.jpg Height: 450 Width: 450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6749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flexScocket.jpg Height: 172.8 Width: 100.08</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4825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12PtDeepSocket.jpg Height: 120 Width: 49.2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90625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8PointSocket.jpg Height: 240 Width: 212.64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52288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SpeedHandle.jpg Height: 64.32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4510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SlidingThandle.jpg Height: 45.6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0610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Extension.jpg Height: 35.04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50509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Ratchet.jpg Height: 56.64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6527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FlexHandle.jpg Height: 53.28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23852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UniversalJoint.jpg Height: 180 Width: 75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5993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SocketAdapter.jpg Height: 180 Width: 122.25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39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1613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Tools-Pliers     Image: water pump pliers.jpg Height: 65.28 Width: 228.72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124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ChainWrench.jpg Height: 208 Width: 450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01467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StrapWrench.jpg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9161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HexKeyWrench.jpg Height: 411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58594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Tools-Wrenches     Image: AdjustableWrench.jpg Height: 67.2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0287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Tools-Bars     Image: WreckingBar.jpg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66019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Tools-Bars     Image: FlatPryBar.jpg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9244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Tools-Bars     Image: CrowBar.jpg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63461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Tools-Bars     Image: FittingBar.jpg Height: 205.44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2200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Tools-Brushes     Image: PartsBrush.jpg Height: 670 Width: 1000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73845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Tools-Brushes     Image: BenchBrush.jpg Height: 1000 Width: 1000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49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9238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Tools-Pliers     Image: Slip Joint Pliers.jpg Height: 67.2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8164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Tools-Brushes     Image: PushBroom.jpg Height: 261 Width: 261</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1700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Tools-Brushes     Image: WireBrush.jpg Height: 720 Width: 720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2248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Tools-Vises     Image: Machinists vise.jpg Height: 173.52 Width: 234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0718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Tools-Vises     Image: WoodVise.jpg Height: 175 Width: 280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0061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Tools-Vises     Image: DrillPressVise.jpg Height: 179 Width: 280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8784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clamp3.jpg Height: 270 Width: 360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6706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clamp2.jpg Height: 360 Width: 333.6</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4954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LockingWeldingClamp.jpg Height: 400 Width: 400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02544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LockingC-clamp.jpg Height: 153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5648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BandClamp.jpg Height: 225 Width: 225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59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4234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Tools-Pliers     Image: DiagCutter.jpg Height: 93.12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14555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SpringClamp.jpg Height: 1305 Width: 1305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90919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CornerClamp.jpg Height: 192.6 Width: 360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9963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Tools-Clamps     Image: C_Clamp.jpg Height: 900 Width: 654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194361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ScoopShovel.jpg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48772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RoundPointShovel.jpg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59277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SqPtShovel.jpg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4672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IrrigShovel.jpg Height: 301.2 Width: 53.4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35455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BowRake.jpg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461024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ClayPick.bmp Height: 120 Width: 120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30340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CutterMattocks.jpg Height: 500 Width: 433</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69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525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Tools-Pliers     Image: fence pliers.jpg Height: 65.04 Width: 115.92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742834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PickMattocks.jpg Height: 346.8 Width: 405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015694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PostHoleAugar.jpg Height: 500 Width: 500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4066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Tools-Shovels, Rakes, Picks, and Posthole Diggers     Image: PostHoleDigger.jpg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351736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SafetyGoggles.jpg Height: 462 Width: 708.6</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175450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SafetyGlasses.jpg Height: 189 Width: 252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813853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FAceShield.jpg Height: 660 Width: 800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37645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ChainSaw.jpg Height: 172.8 Width: 439.92</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372456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AirCompressor.jpg Height: 198 Width: 264</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71187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Tools-Common Power Tools     Image: RotaryHammer.jpg Height: 300 Width: 300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428463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wheelbarrow.jpg Height: 185 Width: 280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79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306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Tools-Pliers     Image: LockingPliers.jpg Height: 375 Width: 375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305525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HogRinger.jpg Height: 450 Width: 450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663078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BoltCutter.jpg Height: 318.6 Width: 480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250810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anvil.jpg Height: 157.44 Width: 216</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14023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Tools-Common Power Tools     Image: Portable Drill.jpg Height: 375 Width: 375</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44901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Tools-Common Power Tools     Image: Hammer Drill.jpg Height: 900 Width: 900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94575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hammer tacker.jpg Height: 266 Width: 459</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48704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Tools-Common Power Tools     Image: Cordless Drill.jpg Height: 375 Width: 339</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5664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Tools-Miscellaneous     Image: stapler2.jpg Height: 180.96 Width: 240</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87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5643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Common Tools-Punches     Image: pin punch.jpg Height: 1036 Width: 1036</a:t>
            </a:r>
            <a:endParaRPr lang="en-US"/>
          </a:p>
        </p:txBody>
      </p:sp>
      <p:sp>
        <p:nvSpPr>
          <p:cNvPr id="4" name="Slide Number Placeholder 3"/>
          <p:cNvSpPr>
            <a:spLocks noGrp="1"/>
          </p:cNvSpPr>
          <p:nvPr>
            <p:ph type="sldNum" sz="quarter" idx="10"/>
          </p:nvPr>
        </p:nvSpPr>
        <p:spPr/>
        <p:txBody>
          <a:bodyPr/>
          <a:lstStyle/>
          <a:p>
            <a:fld id="{181E56B1-30DA-46BD-836D-309A6029D5D4}"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4396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D31D7-173E-41DA-9B73-6DA99A76D6F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217270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D31D7-173E-41DA-9B73-6DA99A76D6F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368047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D31D7-173E-41DA-9B73-6DA99A76D6F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351639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D31D7-173E-41DA-9B73-6DA99A76D6F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259370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D31D7-173E-41DA-9B73-6DA99A76D6F6}"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176795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D31D7-173E-41DA-9B73-6DA99A76D6F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39139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D31D7-173E-41DA-9B73-6DA99A76D6F6}"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2240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D31D7-173E-41DA-9B73-6DA99A76D6F6}"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236145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D31D7-173E-41DA-9B73-6DA99A76D6F6}"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299229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D31D7-173E-41DA-9B73-6DA99A76D6F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155047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D31D7-173E-41DA-9B73-6DA99A76D6F6}"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F2A6-A1ED-44DC-9DAF-87F2120EED3C}" type="slidenum">
              <a:rPr lang="en-US" smtClean="0"/>
              <a:t>‹#›</a:t>
            </a:fld>
            <a:endParaRPr lang="en-US"/>
          </a:p>
        </p:txBody>
      </p:sp>
    </p:spTree>
    <p:extLst>
      <p:ext uri="{BB962C8B-B14F-4D97-AF65-F5344CB8AC3E}">
        <p14:creationId xmlns:p14="http://schemas.microsoft.com/office/powerpoint/2010/main" val="10010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D31D7-173E-41DA-9B73-6DA99A76D6F6}"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5F2A6-A1ED-44DC-9DAF-87F2120EED3C}" type="slidenum">
              <a:rPr lang="en-US" smtClean="0"/>
              <a:t>‹#›</a:t>
            </a:fld>
            <a:endParaRPr lang="en-US"/>
          </a:p>
        </p:txBody>
      </p:sp>
    </p:spTree>
    <p:extLst>
      <p:ext uri="{BB962C8B-B14F-4D97-AF65-F5344CB8AC3E}">
        <p14:creationId xmlns:p14="http://schemas.microsoft.com/office/powerpoint/2010/main" val="1525323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handAx.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DriftPunch.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LeatherPunch.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rickPunch.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eltPunch.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enterPunch.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Torx%20Screwdriver.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hillips%2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qyareRecessedDriv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tandard%20Screwdriver%20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DriverBit.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inglebitax.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hillips1.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OffsetScrewdriver.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NutDriver.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lutchDriv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6ptCombo.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lareNutWrench.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OpenEndWrench.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oxWrench.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12ptSocket.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6ptSocket.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DoublebitAx.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lexScocket.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12PtDeepSocke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8PointSocket.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peedHandle.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lidingThandle.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Extension.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Ratchet.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lexHandle.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UniversalJoint.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ocketAdapter.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water%20pump%20pliers.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hainWrench.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trapWrench.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HexKeyWrench.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AdjustableWrench.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WreckingBar.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latPryBar.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rowBar.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ittingBar.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artsBrush.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enchBrush.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lip%20Joint%20Pliers.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ushBroom.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WireBrush.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Machinists%20vise.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WoodVise.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DrillPressVise.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lamp3.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lamp2.j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LockingWeldingClamp.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LockingC-clamp.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andClamp.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DiagCutter.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pringClamp.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ornerClamp.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_Clamp.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coopShovel.jp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RoundPointShovel.jp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qPtShovel.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IrrigShovel.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owRake.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layPick.bm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utterMattock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ence%20pliers.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ickMattocks.jp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ostHoleAugar.j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ostHoleDigger.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afetyGoggles.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afetyGlasses.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FAceShield.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hainSaw.jpg"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AirCompressor.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RotaryHammer.jp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wheelbarrow.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LockingPliers.jp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HogRinger.jp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BoltCutter.jp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anvil.jpg"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ortable%20Drill.jp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Hammer%20Drill.jp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hammer%20tacker.jp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Cordless%20Drill.jp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stapler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Common\pin%20punch.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Axe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sharpening stakes, cutting small limbs or brush. Also used to drive in small stakes, grade stakes, and corner stakes. The hand axe is similar to the single bit axe but smaller. The handle is 16 to 18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603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8346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Drift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shank is tapered.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479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04038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Leather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handles are similar to pliers.  Used to punch holes in soft materials like leather and rubber.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414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55778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Prick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punch should be sharp and ground to 30 degrees.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224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828800" cy="18288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Hole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These punches are used to make holes in gaskets and other materials. Also called a belt punch.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550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Center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manufactured in various sizes and lengths.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44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8016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Torx Head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Also used on appliances, lawn and garden, and electronic equipment.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0341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85623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Stubby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comes in slotted and Phillips, and has a blade length of 1 1/4 to 1 1/2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3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Square Recess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Each screwdriver is color coded for easy size identification.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6590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12471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Slotted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mostly in woodworking applications.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7473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Screwdriver Bit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Available in slotted, Phillips, square, and torx drives for power screwdrivers.  Shank is hexagonal.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152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05295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Single Bit Axe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738664"/>
          </a:xfrm>
          <a:prstGeom prst="rect">
            <a:avLst/>
          </a:prstGeom>
          <a:noFill/>
        </p:spPr>
        <p:txBody>
          <a:bodyPr vert="horz" rtlCol="0">
            <a:spAutoFit/>
          </a:bodyPr>
          <a:lstStyle/>
          <a:p>
            <a:r>
              <a:rPr lang="en-US" sz="1400" smtClean="0"/>
              <a:t>Used for building fences, cutting small trees and construction work. This very versatile tool should not be used as a sledge hammer on wedges or iron stakes. Handles are usually of hickory, 36 inches long, oval in cross section and shaped for good balance.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098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17348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Phillips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Always select the correct size for the correct application.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729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Offset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where it is difficult to reach the screw head with a common or standard screwdriver.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241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480560" cy="24003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Nut 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is a very popular tool in the electrical and sheet metal industry.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4552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Clutch 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is a specialty drive that fits screws used in mobile homes, boats, recreational vehicles, and electric motors.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980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96012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Combination End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reason for the popularity of this wrench is that it has the advantage of having both open and box ends.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0260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1598013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Tubing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box at each end of the wrench is 6 point only.  Also called a flare nut wrench.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16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0058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Open End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Both ends of the wrench are open but are of different sizes.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705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67665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Box End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Wrench is available in 12 and 6 point ends.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116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645920" cy="2286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Twelve Point Socket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socket has thin walls to fit in tight places.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89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428750" cy="2286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Six Point Socket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socket has 6 points inside to fit over hexagonal nuts.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16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Double Bit Axe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to cut small trees, trim logs and tops. Its two cutting edges should not be left in a vertical position because of the safety hazard. The 36 inch handle is oval and straight.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309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906524" cy="32918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Flex Socket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permits working at various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55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937260" cy="2286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Deep Socket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The deep socket is made in standard, thin, and extra thin walls, with 6 or 12 point openings and with 3/8, 1/2 or ¾ inch drive.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59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37566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Eight Point Socket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Has 8 points and is used on square nuts found on farm machinery.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4041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252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Speed Handle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rapidly remove a nut or bolt. Common drive sizes 1-4”-3/4”.</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13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86868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Slide Bar Handle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as a "T” or “L” handle and is normally used with the extension.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0928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66751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Extension Bar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connect, the socket wrench to the ratchet handle to give working clearance, and are 3 to 20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77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07899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Ratchet Handle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ratchet speeds up the work. Common drive sizes 1-4”-3/4”. </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48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01498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Flex Handle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The end that fits into the socket is swivel hinged, and the other end has a hole with a sliding cross bar to permit use of the wrench at an angle.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824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428750" cy="3429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Universal Joint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makes work possible in restricted places where the wrench cannot be aligned with the bolt.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700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328863" cy="3429001"/>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Socket Adaptor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Allows the use of larger drive sockets with smaller socket drives; i.e., 1/2 inch drive socket and 3/8 inch drive ratchet.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266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357116" cy="124358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Water Pump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jaws are adjustable to 2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96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8242788"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Chain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made in several sizes ranging from 13 ¾ to 87 inches long, and will handle pipe from 1/8 to 18 inches in diameter.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638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Strap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adjustable strap is useful in rotating large diameter objects like filters.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887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635036"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Hex Key</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wrench is made of hexagon stock with one end bent to a 90 degree angle.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715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8016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Adjustable Wrench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 is designated by inches in length.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520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Ripping Bar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Usually it is of octagon tempered steel.  Used for demolition and pulling large nails.  Also called a Wrecking Bar.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23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Flat Pry Bar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Contoured flat bar, with beveled nail slots at each end. Also called a Wonder Bar (Stanley brand name).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97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Crow Bar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normally four or five feet long with one end tapered round and the other end with a chisel point.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3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45093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Pry or Fitting Bar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has a long round taper at one end and a curved pry hook at the other.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957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5686567"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Parts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Metal handle is usually sealed at both ends to enable brush to float in solvent to prevent losing brush in solvent tank.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514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Bench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overall length is 16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82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28016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Slip Joint Combination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general purpose work, for holding flat or round stock, and for cutting soft wires.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56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Push Broom</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Handles are 7/8 inch in diameter 4 to 5 feet long and are threaded into broom body or bolted 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71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Wire Brush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cleaning metal parts to be welding, cleaning machinery parts and removing slag and rust.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10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457700" cy="330555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Machinist’s Vise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bench mounted vise for metal with a swivel base and replaceable jaws.  It should not be used for hammering or bending metal. Also called a Bench Vise.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241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334000" cy="33337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Woodworker’s Vise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flat smooth jaws open up to 12 inches.  Jaws may be lined with wood.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583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334000" cy="34099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Drill Press Vise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Drilling is safe and more accurate when a vise is used, and fewer drill bits are broken.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4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8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Pipe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clamp made with a steel pipe.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60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5306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Bar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Bar type clamp has quick non­ slip adjustment to approximate size; then screws tight to apply pressure.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213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Locking Welding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Works well when clamping two pieces adjacent to each other or at 90 degree angles.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015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29146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 Clamp Locking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clamping irregular shapes quickly and firmly when welding or fastening.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48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Strap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Uses a fabric strap that tightens around large or irregular projects.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746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177393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Diagonal Cutting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has curved handles, lap joined; and diagonal cutting jaws.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464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Spring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Jaws are specially formed to hold flat or round objects.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305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6858000" cy="366903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Corner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Jaws are at 90 degree angles. Used to clamp items like cabinet frames.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294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27686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 Clamp</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The screw has a sliding bar or a thumb screw at one end and usually a ball and socket pad at the other Sizes range from 2 to 12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477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Scoop Shovel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handle can be a short capped ferrule “0” type or 54 inch long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42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Round Point Shovel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shovel used for digging.  Typical handle length approximately 50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07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Square Point Shovel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scooping materials such as sand and gravel.  Typically the handle about 50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03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675478"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Irrigating Shovel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same as the round point except the blade is almost straight with the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74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Bow Rake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Has 15, 2 1/2 inch pointed teeth attached at 90 degrees to a 5 foot ferruled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32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286000" cy="2286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Clay Picks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handles for all picks are 32 inches long and are larger at the head or blade end.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355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29946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Cutter Mattocks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blades ends are rotated 90 degrees and oval hole is in the center for the handle which is sold separate.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952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208276" cy="123901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Fence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Grips between the handles hold the wire tightly while leverage is exerted against the fence post to stretch the wire fairly tight.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9463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444939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Pick Mattocks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Similar to the cutter mattocks except one end of the blade comes to a sharp point for breaking or digging in hardpan or very hard soil.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399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Posthole Auger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operated by rotating the handle.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501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Posthole Digger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operated by thrusting the points into the soil and spreading the handles to remove the soil.  Also called a Clam Shell.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05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84364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Safety Goggles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Eye protection that covers eye glasses.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0233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800600" cy="36004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Safety Glasses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Eye protection that covers eyes only.  Safety glasses have side shields. The California State Educational Code states that all students, teachers, and visitors in a school shop must wear eye protection.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020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618182"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Face Shield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Eye protection that covers the entire face.  Often used with safety glasses when full protection of the face is required.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88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8380476" cy="32918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Chain Saw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Most chain saws are gasoline powered, but smaller pruning saws can be electric or hydraulically powered.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20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029200" cy="37719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Air Compressor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supplying compressed air for spray painting and for operating air tools at low pressures (less than 100 psi).</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05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Rotary Hammer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for drilling holes in concrete and with chisel attachments.  Special carbide tipped bits must be used with this unit.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49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334000" cy="352425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Contractors Wheelbarrow</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widely in the construction industry.  Typical capacity 1/5 cubic yard.  Wheel is pneumatic.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734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Locking Pliers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Locks with a toggle action that holds until the lever is opened.  Commonly called Vise-Grip pliers.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113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Hog Ringer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some what like a pair of pliers except the jaws of the ringer has special slots for holding the ring.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362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574011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Bolt Cutter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toggle and lever joints develop great mechanical advantage.  Commonly used to cut bolts, chain, and reinforcing bar.</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41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114800" cy="299923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Anvil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in weight from 20 to 200 pounds.  Used to shape cold and hot metal.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297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Electric Drill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Many models are variable speed.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4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Hammer Drill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 power drill (corded or cordless) that creates a hammering action on the drill bit.  Commonly used for concrete drilling with masonry bits.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84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6574399"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Hammer Tacker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stapler that operates like a hammer. Used to install insulation, builder's paper, roofing felt, etc.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67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4424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Power Screwdriver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Comes in many shapes and sizes.  These power tools are battery or AC powered, reversible,  and variable speed.  They are commonly used for dry wall or decking installation.  Many models also have a high speed range for drilling.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24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44728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Staple Gun</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Heavy duty and light utility models are available driving 3/16 to 1/2 inch staples.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01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Pin Punch</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This punch has a long, straight shank, the diameter of which designates the size. Used to remove bolts and pins.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8209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2987</Words>
  <Application>Microsoft Office PowerPoint</Application>
  <PresentationFormat>On-screen Show (4:3)</PresentationFormat>
  <Paragraphs>348</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2014-01-15T15:31:29Z</dcterms:created>
  <dcterms:modified xsi:type="dcterms:W3CDTF">2014-01-15T15:32:22Z</dcterms:modified>
</cp:coreProperties>
</file>