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383" r:id="rId3"/>
    <p:sldId id="384" r:id="rId4"/>
    <p:sldId id="385" r:id="rId5"/>
    <p:sldId id="323" r:id="rId6"/>
    <p:sldId id="325" r:id="rId7"/>
    <p:sldId id="336" r:id="rId8"/>
    <p:sldId id="352" r:id="rId9"/>
    <p:sldId id="355" r:id="rId10"/>
    <p:sldId id="356" r:id="rId11"/>
    <p:sldId id="359" r:id="rId12"/>
    <p:sldId id="360" r:id="rId13"/>
    <p:sldId id="258" r:id="rId14"/>
    <p:sldId id="307" r:id="rId15"/>
    <p:sldId id="321" r:id="rId16"/>
    <p:sldId id="322" r:id="rId17"/>
    <p:sldId id="387" r:id="rId18"/>
    <p:sldId id="386" r:id="rId19"/>
    <p:sldId id="388" r:id="rId20"/>
    <p:sldId id="389" r:id="rId21"/>
    <p:sldId id="390" r:id="rId22"/>
    <p:sldId id="393" r:id="rId23"/>
    <p:sldId id="394" r:id="rId24"/>
    <p:sldId id="399" r:id="rId25"/>
    <p:sldId id="392" r:id="rId26"/>
    <p:sldId id="397" r:id="rId27"/>
    <p:sldId id="398" r:id="rId28"/>
    <p:sldId id="395" r:id="rId29"/>
    <p:sldId id="396" r:id="rId30"/>
    <p:sldId id="3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745-F177-4870-A238-A10561747A0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41CD-5DE9-4DD6-B7DC-B1BD83AF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5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745-F177-4870-A238-A10561747A0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41CD-5DE9-4DD6-B7DC-B1BD83AF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745-F177-4870-A238-A10561747A0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41CD-5DE9-4DD6-B7DC-B1BD83AF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5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745-F177-4870-A238-A10561747A0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41CD-5DE9-4DD6-B7DC-B1BD83AF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8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745-F177-4870-A238-A10561747A0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41CD-5DE9-4DD6-B7DC-B1BD83AF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745-F177-4870-A238-A10561747A0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41CD-5DE9-4DD6-B7DC-B1BD83AF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9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745-F177-4870-A238-A10561747A0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41CD-5DE9-4DD6-B7DC-B1BD83AF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745-F177-4870-A238-A10561747A0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41CD-5DE9-4DD6-B7DC-B1BD83AF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1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745-F177-4870-A238-A10561747A0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41CD-5DE9-4DD6-B7DC-B1BD83AF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7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745-F177-4870-A238-A10561747A0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41CD-5DE9-4DD6-B7DC-B1BD83AF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3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745-F177-4870-A238-A10561747A0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41CD-5DE9-4DD6-B7DC-B1BD83AF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2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A745-F177-4870-A238-A10561747A0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541CD-5DE9-4DD6-B7DC-B1BD83AF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Tool Storage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3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2" name="Picture 2" descr="C:\Users\mspiess\Documents\CSUC\Sabbatical Leave\pictures\Winters\DSC_69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553" y="0"/>
            <a:ext cx="4590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3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C:\Users\mspiess\Documents\CSUC\Sabbatical Leave\pictures\Winters\DSC_69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613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C:\Users\mspiess\Documents\CSUC\Sabbatical Leave\pictures\Winters\DSC_69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553" y="0"/>
            <a:ext cx="4590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89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spiess\Documents\CSUC\Sabbatical Leave\pictures\Madera\DSC_70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37593"/>
            <a:ext cx="7696200" cy="515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9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C:\Users\mspiess\Documents\CSUC\Sabbatical Leave\pictures\Sanger\DSC_72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553" y="0"/>
            <a:ext cx="4590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182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C:\Users\mspiess\Documents\CSUC\Sabbatical Leave\pictures\Sierra-Tollhouse\DSC_73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553" y="0"/>
            <a:ext cx="4590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47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C:\Users\mspiess\Documents\CSUC\Sabbatical Leave\pictures\Sierra-Tollhouse\DSC_73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553" y="0"/>
            <a:ext cx="4590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51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spiess\Documents\CSUC\Sabbatical Leave\pictures\Ripon\DSC_73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50800"/>
            <a:ext cx="11801475" cy="790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55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spiess\Documents\CSUC\Sabbatical Leave\pictures\Ripon\DSC_73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8638" y="-415925"/>
            <a:ext cx="11801476" cy="790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75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spiess\Documents\CSUC\Sabbatical Leave\pictures\Ripon\DSC_73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8850" y="-327025"/>
            <a:ext cx="11801475" cy="790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79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mspiess\Documents\CSUC\Sabbatical Leave\pictures\Fresno-Central\DSC_71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mspiess\Documents\CSUC\Sabbatical Leave\pictures\Bear River\DSC_678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13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spiess\Documents\CSUC\Sabbatical Leave\pictures\Del Oro\DSC_76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17585"/>
            <a:ext cx="4267200" cy="637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83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spiess\Documents\CSUC\Sabbatical Leave\pictures\Newman\DSC_748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0"/>
            <a:ext cx="5257800" cy="676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748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spiess\Documents\CSUC\Sabbatical Leave\pictures\Golden West\DSC_83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380641" y="1057759"/>
            <a:ext cx="6400800" cy="428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73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mspiess\Documents\CSUC\Sabbatical Leave\pictures\Tulare\DSC_82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12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382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mspiess\Documents\CSUC\Sabbatical Leave\pictures\Exeter\DSC_821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61032" y="867768"/>
            <a:ext cx="7714305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04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mspiess\Documents\CSUC\Sabbatical Leave\pictures\Golden West\DSC_83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1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mspiess\Documents\CSUC\Sabbatical Leave\pictures\Madera\DSC_70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9" y="304800"/>
            <a:ext cx="9144000" cy="61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273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mspiess\Documents\CSUC\Sabbatical Leave\pictures\Madera\DSC_70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12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24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mspiess\Documents\CSUC\Sabbatical Leave\pictures\Tulare\DSC_82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6650" y="14654"/>
            <a:ext cx="9311165" cy="623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866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mspiess\Documents\CSUC\Sabbatical Leave\pictures\Arbuckle\DSC_68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2" y="152400"/>
            <a:ext cx="9144000" cy="61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7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mspiess\Documents\CSUC\Sabbatical Leave\pictures\Bear River\DSC_68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mspiess\Documents\CSUC\Sabbatical Leave\pictures\Fresno-Central\DSC_71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83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spiess\Documents\CSUC\Sabbatical Leave\pictures\Golden West\DSC_83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05050" y="269875"/>
            <a:ext cx="11801475" cy="790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1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mspiess\Documents\CSUC\Sabbatical Leave\pictures\Galt\DSC_64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553" y="0"/>
            <a:ext cx="4590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Users\mspiess\Documents\CSUC\Sabbatical Leave\pictures\Galt\DSC_64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C:\Users\mspiess\Documents\CSUC\Sabbatical Leave\pictures\Galt\DSC_648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C:\Users\mspiess\Documents\CSUC\Sabbatical Leave\pictures\Galt\DSC_649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553" y="0"/>
            <a:ext cx="4590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05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4" name="Picture 4" descr="C:\Users\mspiess\Documents\CSUC\Sabbatical Leave\pictures\Sierra-Tollhouse\DSC_73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3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C:\Users\mspiess\Documents\CSUC\Sabbatical Leave\pictures\Sierra-Tollhouse\DSC_73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7" name="Picture 3" descr="C:\Users\mspiess\Documents\CSUC\Sabbatical Leave\pictures\Sierra-Tollhouse\DSC_73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7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C:\Users\mspiess\Documents\CSUC\Sabbatical Leave\pictures\Tulelake\DSC_63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553" y="0"/>
            <a:ext cx="4590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9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0" name="Picture 2" descr="C:\Users\mspiess\Documents\CSUC\Sabbatical Leave\pictures\Winters\DSC_69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64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 descr="C:\Users\mspiess\Documents\CSUC\Sabbatical Leave\pictures\Winters\DSC_69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553" y="0"/>
            <a:ext cx="4590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6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</Words>
  <Application>Microsoft Office PowerPoint</Application>
  <PresentationFormat>On-screen Show (4:3)</PresentationFormat>
  <Paragraphs>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Tool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</dc:title>
  <dc:creator>mspiess</dc:creator>
  <cp:lastModifiedBy>mspiess</cp:lastModifiedBy>
  <cp:revision>15</cp:revision>
  <dcterms:created xsi:type="dcterms:W3CDTF">2011-09-29T23:48:22Z</dcterms:created>
  <dcterms:modified xsi:type="dcterms:W3CDTF">2012-12-19T20:02:13Z</dcterms:modified>
</cp:coreProperties>
</file>