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6" r:id="rId12"/>
    <p:sldId id="268" r:id="rId13"/>
    <p:sldId id="267" r:id="rId14"/>
    <p:sldId id="271" r:id="rId15"/>
    <p:sldId id="269" r:id="rId16"/>
    <p:sldId id="265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91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A1B6A-8AA6-4185-9CA8-38EA8DC301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3306D-2540-413B-AA08-18438CD66E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A9E7F-4B5D-4EBC-9032-2D1FF526D8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33D67-F249-4F3C-9CEB-A7B86A25AC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BFF1C-0FF0-4745-A3F0-BE6350ECF7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81A99-40D0-4ABE-92D0-3139B66650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E5E17-39E4-4344-B2A8-A65A889986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71FA8-64F0-41C0-A3FE-CE382DB6E0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4B91A-C544-4A85-8F4C-E4CC174300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DABBE-77B6-48FE-A34A-F55CE20F5B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CD0E6-BD9A-49DE-A19E-DF6315146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3B46B9E-6236-4629-A824-57D2324139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KitchenAid-Artisan-5-Quart-Stand-Mixers/dp/images/B0000DEKCA/ref=dp_image_z_2_0?ie=UTF8&amp;s=kitchen&amp;img=0&amp;color_name=2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Brownies 101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DSC_2076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019300" y="2667000"/>
            <a:ext cx="5105400" cy="3417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do you need to teach brownie building?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Confidence to show someone else how to do it.</a:t>
            </a:r>
          </a:p>
          <a:p>
            <a:r>
              <a:rPr lang="en-US" dirty="0" smtClean="0"/>
              <a:t>The tools, but there are options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use this?</a:t>
            </a:r>
            <a:endParaRPr lang="en-US" dirty="0"/>
          </a:p>
        </p:txBody>
      </p:sp>
      <p:pic>
        <p:nvPicPr>
          <p:cNvPr id="4" name="Content Placeholder 3" descr="DSC_2074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1828800" y="2057400"/>
            <a:ext cx="5486400" cy="3581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this?</a:t>
            </a:r>
            <a:endParaRPr lang="en-US" dirty="0"/>
          </a:p>
        </p:txBody>
      </p:sp>
      <p:pic>
        <p:nvPicPr>
          <p:cNvPr id="3074" name="Picture 2" descr="http://images.amazon.com/images/G/01/richmedia/images/blank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0488" y="-1173163"/>
            <a:ext cx="2438400" cy="2438401"/>
          </a:xfrm>
          <a:prstGeom prst="rect">
            <a:avLst/>
          </a:prstGeom>
          <a:noFill/>
        </p:spPr>
      </p:pic>
      <p:pic>
        <p:nvPicPr>
          <p:cNvPr id="3076" name="Picture 4" descr="KitchenAid Artisan 5-Quart Stand Mixer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95600" y="2438400"/>
            <a:ext cx="2667000" cy="2667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will using different materials and tools effect the SLO's?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Is this any different from teaching shop?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6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and 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the SLO's support the course SLO's and standards?</a:t>
            </a:r>
          </a:p>
          <a:p>
            <a:r>
              <a:rPr lang="en-US" dirty="0" smtClean="0"/>
              <a:t>How does this project fit with others to:</a:t>
            </a:r>
          </a:p>
          <a:p>
            <a:pPr lvl="1"/>
            <a:r>
              <a:rPr lang="en-US" dirty="0" smtClean="0"/>
              <a:t>Introduce,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einforce, </a:t>
            </a:r>
          </a:p>
          <a:p>
            <a:pPr lvl="1"/>
            <a:r>
              <a:rPr lang="en-US" dirty="0" smtClean="0"/>
              <a:t>and master skills</a:t>
            </a:r>
          </a:p>
          <a:p>
            <a:r>
              <a:rPr lang="en-US" dirty="0" smtClean="0"/>
              <a:t>Where should this project fit in a sequence?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 you need to ask why </a:t>
            </a:r>
            <a:r>
              <a:rPr lang="en-US" dirty="0"/>
              <a:t>b</a:t>
            </a:r>
            <a:r>
              <a:rPr lang="en-US" dirty="0" smtClean="0"/>
              <a:t>uild brownies?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Obviously because they are delicious!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SC_2079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191497" y="1600200"/>
            <a:ext cx="676100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do you build a brownie?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00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Need a Plan</a:t>
            </a:r>
            <a:endParaRPr lang="en-US" dirty="0"/>
          </a:p>
        </p:txBody>
      </p:sp>
      <p:pic>
        <p:nvPicPr>
          <p:cNvPr id="4" name="Content Placeholder 3" descr="DSC_2052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 rot="5400000">
            <a:off x="1828800" y="1851819"/>
            <a:ext cx="548639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need materials</a:t>
            </a:r>
            <a:endParaRPr lang="en-US" dirty="0"/>
          </a:p>
        </p:txBody>
      </p:sp>
      <p:pic>
        <p:nvPicPr>
          <p:cNvPr id="4" name="Content Placeholder 3" descr="DSC_2061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 rot="16200000">
            <a:off x="2245557" y="1968461"/>
            <a:ext cx="465288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need tools</a:t>
            </a:r>
            <a:endParaRPr lang="en-US" dirty="0"/>
          </a:p>
        </p:txBody>
      </p:sp>
      <p:pic>
        <p:nvPicPr>
          <p:cNvPr id="4" name="Content Placeholder 3" descr="DSC_2062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 rot="16200000">
            <a:off x="1865728" y="1662490"/>
            <a:ext cx="5412543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However you might consider</a:t>
            </a:r>
            <a:endParaRPr lang="en-US" dirty="0"/>
          </a:p>
        </p:txBody>
      </p:sp>
      <p:pic>
        <p:nvPicPr>
          <p:cNvPr id="4" name="Content Placeholder 3" descr="DSC_2068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2057400" y="1905000"/>
            <a:ext cx="4648200" cy="4221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Alternate Materials</a:t>
            </a:r>
            <a:endParaRPr lang="en-US" dirty="0"/>
          </a:p>
        </p:txBody>
      </p:sp>
      <p:pic>
        <p:nvPicPr>
          <p:cNvPr id="4" name="Content Placeholder 3" descr="DSC_2070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 rot="16200000">
            <a:off x="2016957" y="1739861"/>
            <a:ext cx="511008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lets start over….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</a:t>
            </a:r>
            <a:r>
              <a:rPr lang="en-US" dirty="0" smtClean="0"/>
              <a:t>student learning outcomes (SLO) </a:t>
            </a:r>
            <a:r>
              <a:rPr lang="en-US" dirty="0" smtClean="0"/>
              <a:t>we desire?</a:t>
            </a:r>
          </a:p>
          <a:p>
            <a:r>
              <a:rPr lang="en-US" dirty="0" smtClean="0"/>
              <a:t>Plan reading</a:t>
            </a:r>
          </a:p>
          <a:p>
            <a:r>
              <a:rPr lang="en-US" dirty="0" smtClean="0"/>
              <a:t>Materials selection</a:t>
            </a:r>
          </a:p>
          <a:p>
            <a:r>
              <a:rPr lang="en-US" dirty="0" smtClean="0"/>
              <a:t>How to measure</a:t>
            </a:r>
          </a:p>
          <a:p>
            <a:r>
              <a:rPr lang="en-US" dirty="0" smtClean="0"/>
              <a:t>Proper  selection and use of tools</a:t>
            </a:r>
          </a:p>
          <a:p>
            <a:r>
              <a:rPr lang="en-US" dirty="0" smtClean="0"/>
              <a:t>And of course the brownies….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 a bit deeper, some additional SLO's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smtClean="0"/>
              <a:t>can </a:t>
            </a:r>
            <a:r>
              <a:rPr lang="en-US" dirty="0" smtClean="0"/>
              <a:t>different </a:t>
            </a:r>
            <a:r>
              <a:rPr lang="en-US" dirty="0" smtClean="0"/>
              <a:t>materials </a:t>
            </a:r>
            <a:r>
              <a:rPr lang="en-US" dirty="0" smtClean="0"/>
              <a:t>be</a:t>
            </a:r>
            <a:r>
              <a:rPr lang="en-US" dirty="0" smtClean="0"/>
              <a:t> </a:t>
            </a:r>
            <a:r>
              <a:rPr lang="en-US" dirty="0" smtClean="0"/>
              <a:t>used and substituted</a:t>
            </a:r>
          </a:p>
          <a:p>
            <a:r>
              <a:rPr lang="en-US" dirty="0" smtClean="0"/>
              <a:t>Different mixing techniques</a:t>
            </a:r>
          </a:p>
          <a:p>
            <a:r>
              <a:rPr lang="en-US" dirty="0" smtClean="0"/>
              <a:t>Adjusting the plan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</TotalTime>
  <Words>195</Words>
  <Application>Microsoft Office PowerPoint</Application>
  <PresentationFormat>On-screen Show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</vt:lpstr>
      <vt:lpstr>Brownies 101</vt:lpstr>
      <vt:lpstr>How do you build a brownie?</vt:lpstr>
      <vt:lpstr>You Need a Plan</vt:lpstr>
      <vt:lpstr>You need materials</vt:lpstr>
      <vt:lpstr>You need tools</vt:lpstr>
      <vt:lpstr>However you might consider</vt:lpstr>
      <vt:lpstr>And Alternate Materials</vt:lpstr>
      <vt:lpstr>So lets start over….</vt:lpstr>
      <vt:lpstr>Dig a bit deeper, some additional SLO's</vt:lpstr>
      <vt:lpstr>So what do you need to teach brownie building?</vt:lpstr>
      <vt:lpstr>Can you use this?</vt:lpstr>
      <vt:lpstr>How about this?</vt:lpstr>
      <vt:lpstr>How will using different materials and tools effect the SLO's?</vt:lpstr>
      <vt:lpstr>Is this any different from teaching shop?</vt:lpstr>
      <vt:lpstr>Standards and the BIG Picture</vt:lpstr>
      <vt:lpstr>So you need to ask why build brownies?</vt:lpstr>
      <vt:lpstr>PowerPoint Presentation</vt:lpstr>
    </vt:vector>
  </TitlesOfParts>
  <Company>Peak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Brownies 101</dc:title>
  <dc:creator>Michael Spiess</dc:creator>
  <cp:lastModifiedBy>Michael Spiess</cp:lastModifiedBy>
  <cp:revision>2</cp:revision>
  <dcterms:created xsi:type="dcterms:W3CDTF">2010-01-27T05:31:24Z</dcterms:created>
  <dcterms:modified xsi:type="dcterms:W3CDTF">2014-08-27T19:44:43Z</dcterms:modified>
</cp:coreProperties>
</file>