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1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0" r:id="rId12"/>
    <p:sldId id="269" r:id="rId13"/>
    <p:sldId id="270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2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09C82-32F5-448C-BA32-9E2FD5D41C7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349CC-7DAA-43AC-9EA8-EB5D0139D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55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example:</a:t>
            </a:r>
          </a:p>
          <a:p>
            <a:pPr marL="228600" indent="-228600">
              <a:buAutoNum type="arabicPeriod"/>
            </a:pPr>
            <a:r>
              <a:rPr lang="en-US" dirty="0"/>
              <a:t>Connect the source hot wire (black) to one of the gold or brass colored screws on the switch in box B.</a:t>
            </a:r>
          </a:p>
          <a:p>
            <a:pPr marL="228600" indent="-228600">
              <a:buAutoNum type="arabicPeriod"/>
            </a:pPr>
            <a:r>
              <a:rPr lang="en-US" dirty="0"/>
              <a:t>From the second gold/brass screw on the switch, run a hot wire (black) to box A and connect to the gold/brass screw on the lamp base.</a:t>
            </a:r>
          </a:p>
          <a:p>
            <a:pPr marL="228600" indent="-228600">
              <a:buAutoNum type="arabicPeriod"/>
            </a:pPr>
            <a:r>
              <a:rPr lang="en-US" dirty="0"/>
              <a:t>Pigtail off the source neutral wire (white) and run a neutral wire (white) to box A and connect to the silver screw on the lamp base.</a:t>
            </a:r>
          </a:p>
          <a:p>
            <a:pPr marL="228600" indent="-228600">
              <a:buAutoNum type="arabicPeriod"/>
            </a:pPr>
            <a:r>
              <a:rPr lang="en-US" dirty="0"/>
              <a:t>Pigtail off the ground wire (green/bare) using green or bare wires and connect to all of the grounding screws in both boxes.</a:t>
            </a:r>
          </a:p>
          <a:p>
            <a:pPr marL="228600" indent="-228600">
              <a:buAutoNum type="arabicPeriod"/>
            </a:pPr>
            <a:r>
              <a:rPr lang="en-US" dirty="0"/>
              <a:t>Use appropriate wire nuts to connect wires together.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765364-47C7-4D7A-89DB-3D20782B45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55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example:</a:t>
            </a:r>
          </a:p>
          <a:p>
            <a:pPr marL="228600" indent="-228600">
              <a:buAutoNum type="arabicPeriod"/>
            </a:pPr>
            <a:r>
              <a:rPr lang="en-US" dirty="0"/>
              <a:t>Pigtail off the source hot wire (black) and run a hot wire (black) to box B and connect to one of the gold or brass colored screws on the switch.</a:t>
            </a:r>
          </a:p>
          <a:p>
            <a:pPr marL="228600" indent="-228600">
              <a:buAutoNum type="arabicPeriod"/>
            </a:pPr>
            <a:r>
              <a:rPr lang="en-US" dirty="0"/>
              <a:t>Use the available neutral wire as a hot wire (tape both ends of this wire with black tape to indicate that it is a hot wire now) and connect it to the second gold/brass screw on the switch in box B and in box A, connect it to the gold/brass screw on the lamp base.</a:t>
            </a:r>
          </a:p>
          <a:p>
            <a:pPr marL="228600" indent="-228600">
              <a:buAutoNum type="arabicPeriod"/>
            </a:pPr>
            <a:r>
              <a:rPr lang="en-US" dirty="0"/>
              <a:t>Connect the source neutral wire (white) to the silver screw on the lamp base in box A.</a:t>
            </a:r>
          </a:p>
          <a:p>
            <a:pPr marL="228600" indent="-228600">
              <a:buAutoNum type="arabicPeriod"/>
            </a:pPr>
            <a:r>
              <a:rPr lang="en-US" dirty="0"/>
              <a:t>Pigtail off the ground wire (green/bare) using green or bare wires and connect to all of the grounding screws in both boxes.</a:t>
            </a:r>
          </a:p>
          <a:p>
            <a:pPr marL="228600" indent="-228600">
              <a:buAutoNum type="arabicPeriod"/>
            </a:pPr>
            <a:r>
              <a:rPr lang="en-US" dirty="0"/>
              <a:t>Use appropriate wire nuts to connect wires together.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765364-47C7-4D7A-89DB-3D20782B45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9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example:</a:t>
            </a:r>
          </a:p>
          <a:p>
            <a:r>
              <a:rPr lang="en-US" dirty="0"/>
              <a:t>Hot wires</a:t>
            </a:r>
          </a:p>
          <a:p>
            <a:pPr marL="228600" indent="-228600">
              <a:buAutoNum type="arabicPeriod"/>
            </a:pPr>
            <a:r>
              <a:rPr lang="en-US" dirty="0"/>
              <a:t>In box C, connect a pigtail (hot/black) to one of the gold/brass screws on the switch. Connect this pigtail, the source hot wire (black), and the hot wire from box B together with a wire nut.</a:t>
            </a:r>
          </a:p>
          <a:p>
            <a:pPr marL="228600" indent="-228600">
              <a:buAutoNum type="arabicPeriod"/>
            </a:pPr>
            <a:r>
              <a:rPr lang="en-US" dirty="0"/>
              <a:t>In box B, connect the hot wire (black) to the hot wire (black) from box A using a wire nut.</a:t>
            </a:r>
          </a:p>
          <a:p>
            <a:pPr marL="228600" indent="-228600">
              <a:buAutoNum type="arabicPeriod"/>
            </a:pPr>
            <a:r>
              <a:rPr lang="en-US" dirty="0"/>
              <a:t>In box A, connect the hot wire (black) from box B to a gold/brass screw on the duplex.</a:t>
            </a:r>
          </a:p>
          <a:p>
            <a:pPr marL="228600" indent="-228600">
              <a:buAutoNum type="arabicPeriod"/>
            </a:pPr>
            <a:r>
              <a:rPr lang="en-US" dirty="0"/>
              <a:t>In box C, connect the hot wire (red) from box B to the second gold/brass screw on the switch in box C. </a:t>
            </a:r>
          </a:p>
          <a:p>
            <a:pPr marL="228600" indent="-228600">
              <a:buAutoNum type="arabicPeriod"/>
            </a:pPr>
            <a:r>
              <a:rPr lang="en-US" dirty="0"/>
              <a:t>In box B, connect the hot wire (red) to the gold/brass screw on the lamp base.</a:t>
            </a:r>
          </a:p>
          <a:p>
            <a:pPr marL="0" indent="0">
              <a:buNone/>
            </a:pPr>
            <a:r>
              <a:rPr lang="en-US" dirty="0"/>
              <a:t>Neutral wires</a:t>
            </a:r>
          </a:p>
          <a:p>
            <a:pPr marL="228600" indent="-228600">
              <a:buAutoNum type="arabicPeriod"/>
            </a:pPr>
            <a:r>
              <a:rPr lang="en-US" dirty="0"/>
              <a:t>In box C, connect the source neutral wire (white) to the neutral wire (white) from box B with a wire nut.</a:t>
            </a:r>
          </a:p>
          <a:p>
            <a:pPr marL="228600" indent="-228600">
              <a:buAutoNum type="arabicPeriod"/>
            </a:pPr>
            <a:r>
              <a:rPr lang="en-US" dirty="0"/>
              <a:t>In box B, make a pigtail out of neutral wire (white) and connect it to the silver screw on the lamp base. Connect this pigtail with the neutral wires (white) from box C and box A together with a wire nut.</a:t>
            </a:r>
          </a:p>
          <a:p>
            <a:pPr marL="228600" indent="-228600">
              <a:buAutoNum type="arabicPeriod"/>
            </a:pPr>
            <a:r>
              <a:rPr lang="en-US" dirty="0"/>
              <a:t>In box A, connect the neutral wire (white) from box B to one of the silver screws on the duplex.</a:t>
            </a:r>
          </a:p>
          <a:p>
            <a:pPr marL="0" indent="0">
              <a:buNone/>
            </a:pPr>
            <a:r>
              <a:rPr lang="en-US" dirty="0"/>
              <a:t>Ground wires</a:t>
            </a:r>
          </a:p>
          <a:p>
            <a:pPr marL="228600" indent="-228600">
              <a:buAutoNum type="arabicPeriod"/>
            </a:pPr>
            <a:r>
              <a:rPr lang="en-US" dirty="0"/>
              <a:t>Pigtail off the ground wire (green/bare) using green or bare wires and connect to all of the grounding screws in all boxes.</a:t>
            </a:r>
          </a:p>
          <a:p>
            <a:pPr marL="228600" indent="-228600">
              <a:buAutoNum type="arabicPeriod"/>
            </a:pPr>
            <a:r>
              <a:rPr lang="en-US" dirty="0"/>
              <a:t>Use appropriate wire nuts to connect all ground wires together.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765364-47C7-4D7A-89DB-3D20782B45D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92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9ECE7-A73F-D509-3A10-495107467A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63A848-641C-6B3A-BC96-89CA745BA1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0C42B-84B3-A052-7E03-2E4BCD8F1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3D6B3-2344-448C-AE34-FE0C1CBA1126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334B3-115A-10CB-43F7-EF7D76DC3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3BDB9-9864-5D9E-E2D9-45FF4DF2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4F24-051A-45E6-A59B-4C36CA79E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8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8448B-E061-F577-B721-546482066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2879C5-F123-8BE1-32A6-095065BBC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E4855-BF3B-0711-996A-025F627B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E6C0-745B-40BA-B0A0-E7334EA22A0F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68E8A-E6DA-76DC-47A6-AE3D0C06A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B7C8E-0DA8-1DF0-02AA-CA20F8114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4F24-051A-45E6-A59B-4C36CA79E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16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D59FC3-23DE-373D-C142-E7B8325AAD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A60B69-B2E0-F608-1811-8DD8A723E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34D7C-4B3F-233D-FA51-BD80CFBAB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A4CF-438A-4641-B602-9EF23E43DDB5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BEF17-7623-5FB5-764E-9601F1E61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FBB5C-21A8-E5BE-7D4D-883397E8F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4F24-051A-45E6-A59B-4C36CA79E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46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BED77-C60A-BBDF-D194-826CCBE16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7F9B6-0DD7-6E6A-86A2-5F749B7B3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FC16EB-BE0F-8FDD-CA21-EC082C28D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BE5D-765E-4210-B2C6-D67561E57E5B}" type="datetime1">
              <a:rPr lang="en-US" smtClean="0"/>
              <a:t>6/14/2023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6929D-84C6-2AAB-B3EE-00E18922B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B2DE83-2406-CF4F-7214-A03C7551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4F24-051A-45E6-A59B-4C36CA79E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5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7C273-A41D-0D11-1BAC-C4306EF15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2D037-64F6-6C8B-5F74-5918AB63D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B121D-8CE6-DE83-C536-F506ACE4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EF44-62A9-44E1-BABE-D8CD26522AFB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97ADB-E9CA-98E6-7514-6CC648346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D328F-2A40-A9DC-E7E5-092801687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4F24-051A-45E6-A59B-4C36CA79E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55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11431-A567-2C8D-3EB3-19FAF650C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46B54-0D2F-7AFD-5955-F34968B075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C74D34-0CA5-51C9-A3BB-EE30FD49CB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46D6F-14E1-1544-7063-03FEADBFB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7DB0-1B1B-4ECF-81E0-40B95555736B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7E3C8-3205-A190-F9DA-A21A37297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AEEFD-E1BE-1DAE-4600-EF5E7F1D2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4F24-051A-45E6-A59B-4C36CA79E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32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8C4E9-F659-171B-DAF2-2D2B2D919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08F5-1FA2-0579-07B1-F69FBAC47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786119-3923-BC60-7C97-99A343B70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2FFFF5-E463-420C-FAD3-40268FB21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D2AE6C-9F23-6638-DECE-299A51391B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182CA1-8B94-04E8-CDA5-D5E65574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181E-6F34-4BAB-9014-3BBCDD994D4E}" type="datetime1">
              <a:rPr lang="en-US" smtClean="0"/>
              <a:t>6/14/2023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8DAFA3-5B8B-923B-4E13-D8717D1E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4CFD58-0582-3C89-10DC-B812522A1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4F24-051A-45E6-A59B-4C36CA79E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8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B790-11F2-79CC-CF15-86B5505EC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FFF438-6188-7CD2-1537-CEE7A5682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A410-A6EF-4C41-8A83-EDFB3F483293}" type="datetime1">
              <a:rPr lang="en-US" smtClean="0"/>
              <a:t>6/14/2023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BFD2B7-15B7-67CE-3DE7-DEBAF5951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3A55DE-434C-800E-EBCA-C8C40BF4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4F24-051A-45E6-A59B-4C36CA79E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1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85DDF5-AB2F-66AF-E01B-DA2AFDF5E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68EB-F5A2-4897-AF31-ACE37E01D1D3}" type="datetime1">
              <a:rPr lang="en-US" smtClean="0"/>
              <a:t>6/14/2023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1793C3-8EED-2AAF-EB8F-56708280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E4F763-B794-5046-BC6C-15120477F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4F24-051A-45E6-A59B-4C36CA79E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1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68FA2-D69E-512A-596B-9DEF855B1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0DDD0-3465-3FEF-34ED-0A2AA54F0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E2A54D-0AAC-F592-36D5-7D58B2EE0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DA0380-4AC2-5981-3842-20E170ED9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890A4-26C1-4875-9361-321E1C848DEE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F7E68-D56E-8312-9858-10D594680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06A4E-08AC-086D-2648-B9CC40CA8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4F24-051A-45E6-A59B-4C36CA79E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21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FEB24-244E-5D0B-A098-915CCE85D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CA9F4-508C-91A3-3B41-91A207B7AB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0F8C03-6200-27D1-9367-1DE991DB7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3AC5B-1C55-6C25-E9E0-13305F441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92B8-394D-4724-8F92-CEEC8E87AC23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7A75D3-0F99-1935-0AD1-3D748A70B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8214C0-86D4-95D2-D1CE-779D4A8AA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4F24-051A-45E6-A59B-4C36CA79E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C94A1D-FAC2-7388-CC52-5ADD771EF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060" y="365126"/>
            <a:ext cx="70682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E6808-C766-DADF-0C94-BDAFB2378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0926F-6449-038B-5A5C-FE798FF8AB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05D05-E77C-42B0-AA42-E30E767E1141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BD83A-90D4-1537-9CD9-0BF51D9416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OATA June 20th,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AB322-FD33-43EC-D14A-EADD66C43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4F24-051A-45E6-A59B-4C36CA79E11A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Flat Illustration of a Light Bulb Graphic by sijadesain · Creative Fabrica">
            <a:extLst>
              <a:ext uri="{FF2B5EF4-FFF2-40B4-BE49-F238E27FC236}">
                <a16:creationId xmlns:a16="http://schemas.microsoft.com/office/drawing/2014/main" id="{FEF5DAF3-530E-6D0A-BAC6-F005B7400F7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40" r="26774" b="14782"/>
          <a:stretch/>
        </p:blipFill>
        <p:spPr bwMode="auto">
          <a:xfrm>
            <a:off x="443883" y="365126"/>
            <a:ext cx="790114" cy="957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97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C749F-480C-6B93-8B93-9C797683D2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Electrical 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16BFF8-6F24-8EC2-07B4-8D1190AA8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2023</a:t>
            </a:r>
          </a:p>
        </p:txBody>
      </p:sp>
    </p:spTree>
    <p:extLst>
      <p:ext uri="{BB962C8B-B14F-4D97-AF65-F5344CB8AC3E}">
        <p14:creationId xmlns:p14="http://schemas.microsoft.com/office/powerpoint/2010/main" val="3026118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1517F8-3824-8B85-0EAE-3EFE1B518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 Cable Examples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A556F0-CAB0-1B83-52C5-F0DACEC19A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(from FFA Curriculum)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29F962-C765-B1DE-320D-4B973F536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</p:spTree>
    <p:extLst>
      <p:ext uri="{BB962C8B-B14F-4D97-AF65-F5344CB8AC3E}">
        <p14:creationId xmlns:p14="http://schemas.microsoft.com/office/powerpoint/2010/main" val="2020215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D9EB691-8DD6-4233-BC23-12DBFA158B0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19"/>
          <a:stretch/>
        </p:blipFill>
        <p:spPr>
          <a:xfrm>
            <a:off x="1503776" y="1848249"/>
            <a:ext cx="5510210" cy="3146116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58D02FA-F0B3-490D-A114-B745922229A4}"/>
              </a:ext>
            </a:extLst>
          </p:cNvPr>
          <p:cNvCxnSpPr>
            <a:cxnSpLocks/>
          </p:cNvCxnSpPr>
          <p:nvPr/>
        </p:nvCxnSpPr>
        <p:spPr>
          <a:xfrm>
            <a:off x="6168917" y="2835654"/>
            <a:ext cx="12227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39725AF-2796-4C9E-90D2-34E2DD324CE7}"/>
              </a:ext>
            </a:extLst>
          </p:cNvPr>
          <p:cNvCxnSpPr/>
          <p:nvPr/>
        </p:nvCxnSpPr>
        <p:spPr>
          <a:xfrm>
            <a:off x="1304801" y="319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2A1C42A-C21F-42F9-BF3E-FC5D4C44115D}"/>
              </a:ext>
            </a:extLst>
          </p:cNvPr>
          <p:cNvCxnSpPr/>
          <p:nvPr/>
        </p:nvCxnSpPr>
        <p:spPr>
          <a:xfrm>
            <a:off x="2433776" y="25322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528E82C-C1F0-4D28-8BCD-E8176E8C2DE5}"/>
              </a:ext>
            </a:extLst>
          </p:cNvPr>
          <p:cNvCxnSpPr>
            <a:cxnSpLocks/>
          </p:cNvCxnSpPr>
          <p:nvPr/>
        </p:nvCxnSpPr>
        <p:spPr>
          <a:xfrm flipH="1">
            <a:off x="6382585" y="3977010"/>
            <a:ext cx="238822" cy="144036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F4B3813-9B3D-467B-AB87-A7AD8DF6138F}"/>
              </a:ext>
            </a:extLst>
          </p:cNvPr>
          <p:cNvCxnSpPr>
            <a:cxnSpLocks/>
          </p:cNvCxnSpPr>
          <p:nvPr/>
        </p:nvCxnSpPr>
        <p:spPr>
          <a:xfrm flipH="1">
            <a:off x="6606471" y="3977010"/>
            <a:ext cx="733415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DD66E58-9312-47B6-92FF-AA925EB36DFA}"/>
              </a:ext>
            </a:extLst>
          </p:cNvPr>
          <p:cNvCxnSpPr>
            <a:cxnSpLocks/>
          </p:cNvCxnSpPr>
          <p:nvPr/>
        </p:nvCxnSpPr>
        <p:spPr>
          <a:xfrm flipH="1" flipV="1">
            <a:off x="3523931" y="2874058"/>
            <a:ext cx="416204" cy="119368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23D29BE6-C087-4E0C-82AA-887717753F88}"/>
              </a:ext>
            </a:extLst>
          </p:cNvPr>
          <p:cNvCxnSpPr>
            <a:cxnSpLocks/>
          </p:cNvCxnSpPr>
          <p:nvPr/>
        </p:nvCxnSpPr>
        <p:spPr>
          <a:xfrm flipV="1">
            <a:off x="5203628" y="4175765"/>
            <a:ext cx="2136258" cy="12264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E539CB18-9897-4A3A-B8E0-9A8BE1FBA6CC}"/>
              </a:ext>
            </a:extLst>
          </p:cNvPr>
          <p:cNvCxnSpPr>
            <a:cxnSpLocks/>
          </p:cNvCxnSpPr>
          <p:nvPr/>
        </p:nvCxnSpPr>
        <p:spPr>
          <a:xfrm flipH="1">
            <a:off x="4955168" y="4175765"/>
            <a:ext cx="264552" cy="131173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44E6C23E-7B4F-4DE5-8B04-ED7D4815B975}"/>
              </a:ext>
            </a:extLst>
          </p:cNvPr>
          <p:cNvCxnSpPr>
            <a:cxnSpLocks/>
          </p:cNvCxnSpPr>
          <p:nvPr/>
        </p:nvCxnSpPr>
        <p:spPr>
          <a:xfrm flipV="1">
            <a:off x="2082541" y="3851629"/>
            <a:ext cx="483926" cy="324137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26F9E621-3196-4B2D-9411-BC7BD52DEA31}"/>
              </a:ext>
            </a:extLst>
          </p:cNvPr>
          <p:cNvCxnSpPr>
            <a:cxnSpLocks/>
          </p:cNvCxnSpPr>
          <p:nvPr/>
        </p:nvCxnSpPr>
        <p:spPr>
          <a:xfrm>
            <a:off x="2553464" y="3851629"/>
            <a:ext cx="2041640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1C227097-0F29-4006-B9A7-72B5E0506D8A}"/>
              </a:ext>
            </a:extLst>
          </p:cNvPr>
          <p:cNvCxnSpPr>
            <a:cxnSpLocks/>
          </p:cNvCxnSpPr>
          <p:nvPr/>
        </p:nvCxnSpPr>
        <p:spPr>
          <a:xfrm>
            <a:off x="4586622" y="3851629"/>
            <a:ext cx="366673" cy="1653442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9DDBEE2-B8E5-48ED-A104-7530377DEBDB}"/>
              </a:ext>
            </a:extLst>
          </p:cNvPr>
          <p:cNvCxnSpPr>
            <a:cxnSpLocks/>
          </p:cNvCxnSpPr>
          <p:nvPr/>
        </p:nvCxnSpPr>
        <p:spPr>
          <a:xfrm flipH="1" flipV="1">
            <a:off x="4817636" y="4246931"/>
            <a:ext cx="135658" cy="1268945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5DC98CD8-9B93-4A35-B419-C7E1ACDA3FFD}"/>
              </a:ext>
            </a:extLst>
          </p:cNvPr>
          <p:cNvCxnSpPr>
            <a:cxnSpLocks/>
          </p:cNvCxnSpPr>
          <p:nvPr/>
        </p:nvCxnSpPr>
        <p:spPr>
          <a:xfrm flipV="1">
            <a:off x="4959961" y="3808437"/>
            <a:ext cx="117761" cy="169663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B172E58E-EDD9-4DBA-9183-E148753D9552}"/>
              </a:ext>
            </a:extLst>
          </p:cNvPr>
          <p:cNvSpPr/>
          <p:nvPr/>
        </p:nvSpPr>
        <p:spPr>
          <a:xfrm rot="10800000">
            <a:off x="4882973" y="5382694"/>
            <a:ext cx="160986" cy="228600"/>
          </a:xfrm>
          <a:prstGeom prst="triangle">
            <a:avLst>
              <a:gd name="adj" fmla="val 4247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78DF458-F3E5-4E3F-905A-23AB84721EB0}"/>
              </a:ext>
            </a:extLst>
          </p:cNvPr>
          <p:cNvCxnSpPr>
            <a:cxnSpLocks/>
          </p:cNvCxnSpPr>
          <p:nvPr/>
        </p:nvCxnSpPr>
        <p:spPr>
          <a:xfrm>
            <a:off x="5066027" y="3808437"/>
            <a:ext cx="1061221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C3E0FE51-4E35-4D37-B6FF-2A7C6057D240}"/>
              </a:ext>
            </a:extLst>
          </p:cNvPr>
          <p:cNvSpPr txBox="1"/>
          <p:nvPr/>
        </p:nvSpPr>
        <p:spPr>
          <a:xfrm>
            <a:off x="7226906" y="5393801"/>
            <a:ext cx="1660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Color Key: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 = Hot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Blue = Neutral (White)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= Ground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A9BD914-7685-ABCF-F4C7-CFB95CA25D4B}"/>
              </a:ext>
            </a:extLst>
          </p:cNvPr>
          <p:cNvCxnSpPr>
            <a:cxnSpLocks/>
          </p:cNvCxnSpPr>
          <p:nvPr/>
        </p:nvCxnSpPr>
        <p:spPr>
          <a:xfrm>
            <a:off x="6091376" y="4052490"/>
            <a:ext cx="256404" cy="133657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A62FB69-5AF7-CD37-BDD6-E9757C3B5FD2}"/>
              </a:ext>
            </a:extLst>
          </p:cNvPr>
          <p:cNvCxnSpPr>
            <a:cxnSpLocks/>
          </p:cNvCxnSpPr>
          <p:nvPr/>
        </p:nvCxnSpPr>
        <p:spPr>
          <a:xfrm>
            <a:off x="3926541" y="4055863"/>
            <a:ext cx="2176118" cy="359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A02D3E58-7BDD-4D55-B227-9CFC10361A53}"/>
              </a:ext>
            </a:extLst>
          </p:cNvPr>
          <p:cNvSpPr/>
          <p:nvPr/>
        </p:nvSpPr>
        <p:spPr>
          <a:xfrm rot="10124618">
            <a:off x="6305302" y="5298113"/>
            <a:ext cx="160986" cy="228600"/>
          </a:xfrm>
          <a:prstGeom prst="triangle">
            <a:avLst>
              <a:gd name="adj" fmla="val 4247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33A14F99-A8D9-7919-0402-E848939AFC91}"/>
              </a:ext>
            </a:extLst>
          </p:cNvPr>
          <p:cNvSpPr txBox="1"/>
          <p:nvPr/>
        </p:nvSpPr>
        <p:spPr>
          <a:xfrm>
            <a:off x="7394904" y="3167073"/>
            <a:ext cx="1529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(14-2 w/g)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DC4BB9D-FDC8-CE32-CE4F-3418D46E81E6}"/>
              </a:ext>
            </a:extLst>
          </p:cNvPr>
          <p:cNvCxnSpPr>
            <a:cxnSpLocks/>
          </p:cNvCxnSpPr>
          <p:nvPr/>
        </p:nvCxnSpPr>
        <p:spPr>
          <a:xfrm>
            <a:off x="4862744" y="2571084"/>
            <a:ext cx="181100" cy="2527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C4F9133-F540-950F-74AB-6999B5590A8D}"/>
              </a:ext>
            </a:extLst>
          </p:cNvPr>
          <p:cNvCxnSpPr>
            <a:cxnSpLocks/>
          </p:cNvCxnSpPr>
          <p:nvPr/>
        </p:nvCxnSpPr>
        <p:spPr>
          <a:xfrm>
            <a:off x="2641771" y="2564976"/>
            <a:ext cx="2226300" cy="61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63E0055-4DAD-C2FE-FE91-4DD1890D7588}"/>
              </a:ext>
            </a:extLst>
          </p:cNvPr>
          <p:cNvCxnSpPr>
            <a:cxnSpLocks/>
          </p:cNvCxnSpPr>
          <p:nvPr/>
        </p:nvCxnSpPr>
        <p:spPr>
          <a:xfrm flipH="1">
            <a:off x="2357192" y="2564976"/>
            <a:ext cx="293648" cy="258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>
            <a:extLst>
              <a:ext uri="{FF2B5EF4-FFF2-40B4-BE49-F238E27FC236}">
                <a16:creationId xmlns:a16="http://schemas.microsoft.com/office/drawing/2014/main" id="{E2A6D0A2-4C6A-A7DC-97AF-22D287BB5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Switched Lamp (source at switch)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240C514-E040-4345-8BB0-2165B8D72D7A}"/>
              </a:ext>
            </a:extLst>
          </p:cNvPr>
          <p:cNvCxnSpPr/>
          <p:nvPr/>
        </p:nvCxnSpPr>
        <p:spPr>
          <a:xfrm flipH="1">
            <a:off x="7134106" y="3305572"/>
            <a:ext cx="25757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F7428870-5453-43CD-9577-440AEC5F3907}"/>
              </a:ext>
            </a:extLst>
          </p:cNvPr>
          <p:cNvSpPr txBox="1"/>
          <p:nvPr/>
        </p:nvSpPr>
        <p:spPr>
          <a:xfrm>
            <a:off x="715208" y="5309144"/>
            <a:ext cx="1660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Screw Key: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Silver Screw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Gold/Brass Screw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Grounding Screw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D15DBCDA-8A5A-4B8D-B6F2-50FE0DC5B4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38" y="5502146"/>
            <a:ext cx="321112" cy="614309"/>
          </a:xfrm>
          <a:prstGeom prst="rect">
            <a:avLst/>
          </a:prstGeom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2985B80-36B9-4A36-8FCB-7A0134546B8D}"/>
              </a:ext>
            </a:extLst>
          </p:cNvPr>
          <p:cNvCxnSpPr>
            <a:cxnSpLocks/>
          </p:cNvCxnSpPr>
          <p:nvPr/>
        </p:nvCxnSpPr>
        <p:spPr>
          <a:xfrm flipV="1">
            <a:off x="4235684" y="4656755"/>
            <a:ext cx="1" cy="26840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266B9AE9-E1DB-4438-A668-4E51F209A1DC}"/>
              </a:ext>
            </a:extLst>
          </p:cNvPr>
          <p:cNvSpPr/>
          <p:nvPr/>
        </p:nvSpPr>
        <p:spPr>
          <a:xfrm>
            <a:off x="3784804" y="4932121"/>
            <a:ext cx="966931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14-2 w/g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boxes</a:t>
            </a:r>
            <a:endParaRPr lang="en-US" sz="10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1B9C1C1-DEB0-4173-A9BF-4E35F309ECC4}"/>
              </a:ext>
            </a:extLst>
          </p:cNvPr>
          <p:cNvSpPr txBox="1"/>
          <p:nvPr/>
        </p:nvSpPr>
        <p:spPr>
          <a:xfrm>
            <a:off x="1599156" y="1848249"/>
            <a:ext cx="667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 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D82CE29-4672-4047-917F-2F833DB2C5C3}"/>
              </a:ext>
            </a:extLst>
          </p:cNvPr>
          <p:cNvSpPr txBox="1"/>
          <p:nvPr/>
        </p:nvSpPr>
        <p:spPr>
          <a:xfrm>
            <a:off x="6153254" y="1848249"/>
            <a:ext cx="667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 B</a:t>
            </a:r>
          </a:p>
        </p:txBody>
      </p:sp>
    </p:spTree>
    <p:extLst>
      <p:ext uri="{BB962C8B-B14F-4D97-AF65-F5344CB8AC3E}">
        <p14:creationId xmlns:p14="http://schemas.microsoft.com/office/powerpoint/2010/main" val="221398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D9EB691-8DD6-4233-BC23-12DBFA158B0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19"/>
          <a:stretch/>
        </p:blipFill>
        <p:spPr>
          <a:xfrm>
            <a:off x="1569924" y="2146086"/>
            <a:ext cx="5510210" cy="3146116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58D02FA-F0B3-490D-A114-B745922229A4}"/>
              </a:ext>
            </a:extLst>
          </p:cNvPr>
          <p:cNvCxnSpPr>
            <a:cxnSpLocks/>
          </p:cNvCxnSpPr>
          <p:nvPr/>
        </p:nvCxnSpPr>
        <p:spPr>
          <a:xfrm>
            <a:off x="654664" y="2645652"/>
            <a:ext cx="18305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39725AF-2796-4C9E-90D2-34E2DD324CE7}"/>
              </a:ext>
            </a:extLst>
          </p:cNvPr>
          <p:cNvCxnSpPr/>
          <p:nvPr/>
        </p:nvCxnSpPr>
        <p:spPr>
          <a:xfrm>
            <a:off x="1384193" y="347209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2A1C42A-C21F-42F9-BF3E-FC5D4C44115D}"/>
              </a:ext>
            </a:extLst>
          </p:cNvPr>
          <p:cNvCxnSpPr/>
          <p:nvPr/>
        </p:nvCxnSpPr>
        <p:spPr>
          <a:xfrm>
            <a:off x="2513168" y="281136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F4B3813-9B3D-467B-AB87-A7AD8DF6138F}"/>
              </a:ext>
            </a:extLst>
          </p:cNvPr>
          <p:cNvCxnSpPr>
            <a:cxnSpLocks/>
          </p:cNvCxnSpPr>
          <p:nvPr/>
        </p:nvCxnSpPr>
        <p:spPr>
          <a:xfrm flipH="1" flipV="1">
            <a:off x="665510" y="4221494"/>
            <a:ext cx="2928438" cy="2598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DD66E58-9312-47B6-92FF-AA925EB36DFA}"/>
              </a:ext>
            </a:extLst>
          </p:cNvPr>
          <p:cNvCxnSpPr>
            <a:cxnSpLocks/>
          </p:cNvCxnSpPr>
          <p:nvPr/>
        </p:nvCxnSpPr>
        <p:spPr>
          <a:xfrm flipH="1" flipV="1">
            <a:off x="3567557" y="3177890"/>
            <a:ext cx="21735" cy="107670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23D29BE6-C087-4E0C-82AA-887717753F88}"/>
              </a:ext>
            </a:extLst>
          </p:cNvPr>
          <p:cNvCxnSpPr>
            <a:cxnSpLocks/>
          </p:cNvCxnSpPr>
          <p:nvPr/>
        </p:nvCxnSpPr>
        <p:spPr>
          <a:xfrm>
            <a:off x="654664" y="4452079"/>
            <a:ext cx="1280705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E539CB18-9897-4A3A-B8E0-9A8BE1FBA6CC}"/>
              </a:ext>
            </a:extLst>
          </p:cNvPr>
          <p:cNvCxnSpPr>
            <a:cxnSpLocks/>
          </p:cNvCxnSpPr>
          <p:nvPr/>
        </p:nvCxnSpPr>
        <p:spPr>
          <a:xfrm>
            <a:off x="1931234" y="4440041"/>
            <a:ext cx="229845" cy="122819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44E6C23E-7B4F-4DE5-8B04-ED7D4815B975}"/>
              </a:ext>
            </a:extLst>
          </p:cNvPr>
          <p:cNvCxnSpPr>
            <a:cxnSpLocks/>
          </p:cNvCxnSpPr>
          <p:nvPr/>
        </p:nvCxnSpPr>
        <p:spPr>
          <a:xfrm flipV="1">
            <a:off x="2181406" y="4452079"/>
            <a:ext cx="156500" cy="1216155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26F9E621-3196-4B2D-9411-BC7BD52DEA31}"/>
              </a:ext>
            </a:extLst>
          </p:cNvPr>
          <p:cNvCxnSpPr>
            <a:cxnSpLocks/>
          </p:cNvCxnSpPr>
          <p:nvPr/>
        </p:nvCxnSpPr>
        <p:spPr>
          <a:xfrm flipV="1">
            <a:off x="2329287" y="4452080"/>
            <a:ext cx="2365357" cy="711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1C227097-0F29-4006-B9A7-72B5E0506D8A}"/>
              </a:ext>
            </a:extLst>
          </p:cNvPr>
          <p:cNvCxnSpPr>
            <a:cxnSpLocks/>
          </p:cNvCxnSpPr>
          <p:nvPr/>
        </p:nvCxnSpPr>
        <p:spPr>
          <a:xfrm>
            <a:off x="4677406" y="4452079"/>
            <a:ext cx="197145" cy="1379294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9DDBEE2-B8E5-48ED-A104-7530377DEBDB}"/>
              </a:ext>
            </a:extLst>
          </p:cNvPr>
          <p:cNvCxnSpPr>
            <a:cxnSpLocks/>
          </p:cNvCxnSpPr>
          <p:nvPr/>
        </p:nvCxnSpPr>
        <p:spPr>
          <a:xfrm flipH="1" flipV="1">
            <a:off x="2094372" y="4533188"/>
            <a:ext cx="66708" cy="113504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5DC98CD8-9B93-4A35-B419-C7E1ACDA3FFD}"/>
              </a:ext>
            </a:extLst>
          </p:cNvPr>
          <p:cNvCxnSpPr>
            <a:cxnSpLocks/>
          </p:cNvCxnSpPr>
          <p:nvPr/>
        </p:nvCxnSpPr>
        <p:spPr>
          <a:xfrm flipV="1">
            <a:off x="4900383" y="4130797"/>
            <a:ext cx="527891" cy="168859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78DF458-F3E5-4E3F-905A-23AB84721EB0}"/>
              </a:ext>
            </a:extLst>
          </p:cNvPr>
          <p:cNvCxnSpPr>
            <a:cxnSpLocks/>
          </p:cNvCxnSpPr>
          <p:nvPr/>
        </p:nvCxnSpPr>
        <p:spPr>
          <a:xfrm flipV="1">
            <a:off x="5428273" y="4099592"/>
            <a:ext cx="742495" cy="40274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C3E0FE51-4E35-4D37-B6FF-2A7C6057D240}"/>
              </a:ext>
            </a:extLst>
          </p:cNvPr>
          <p:cNvSpPr txBox="1"/>
          <p:nvPr/>
        </p:nvSpPr>
        <p:spPr>
          <a:xfrm>
            <a:off x="6619240" y="5282189"/>
            <a:ext cx="1660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Color Key: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 = Hot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Blue = Neutral (White)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= Ground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B57EB70-79AF-2CBB-0404-A24AA0E56AB7}"/>
              </a:ext>
            </a:extLst>
          </p:cNvPr>
          <p:cNvCxnSpPr>
            <a:cxnSpLocks/>
          </p:cNvCxnSpPr>
          <p:nvPr/>
        </p:nvCxnSpPr>
        <p:spPr>
          <a:xfrm flipH="1" flipV="1">
            <a:off x="5897091" y="2645652"/>
            <a:ext cx="273677" cy="457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33A14F99-A8D9-7919-0402-E848939AFC91}"/>
              </a:ext>
            </a:extLst>
          </p:cNvPr>
          <p:cNvSpPr txBox="1"/>
          <p:nvPr/>
        </p:nvSpPr>
        <p:spPr>
          <a:xfrm>
            <a:off x="654664" y="3349017"/>
            <a:ext cx="827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14-2 w/g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DC4BB9D-FDC8-CE32-CE4F-3418D46E81E6}"/>
              </a:ext>
            </a:extLst>
          </p:cNvPr>
          <p:cNvCxnSpPr>
            <a:cxnSpLocks/>
          </p:cNvCxnSpPr>
          <p:nvPr/>
        </p:nvCxnSpPr>
        <p:spPr>
          <a:xfrm>
            <a:off x="4942136" y="2850252"/>
            <a:ext cx="181100" cy="25279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C4F9133-F540-950F-74AB-6999B5590A8D}"/>
              </a:ext>
            </a:extLst>
          </p:cNvPr>
          <p:cNvCxnSpPr>
            <a:cxnSpLocks/>
          </p:cNvCxnSpPr>
          <p:nvPr/>
        </p:nvCxnSpPr>
        <p:spPr>
          <a:xfrm>
            <a:off x="2730232" y="2850251"/>
            <a:ext cx="221415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63E0055-4DAD-C2FE-FE91-4DD1890D7588}"/>
              </a:ext>
            </a:extLst>
          </p:cNvPr>
          <p:cNvCxnSpPr>
            <a:cxnSpLocks/>
          </p:cNvCxnSpPr>
          <p:nvPr/>
        </p:nvCxnSpPr>
        <p:spPr>
          <a:xfrm flipH="1">
            <a:off x="2436584" y="2850320"/>
            <a:ext cx="294196" cy="25272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>
            <a:extLst>
              <a:ext uri="{FF2B5EF4-FFF2-40B4-BE49-F238E27FC236}">
                <a16:creationId xmlns:a16="http://schemas.microsoft.com/office/drawing/2014/main" id="{E2A6D0A2-4C6A-A7DC-97AF-22D287BB5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060" y="365126"/>
            <a:ext cx="706829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Switched Lamp (Source at lamp)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2BDBD8D-F9C0-356B-FF58-6B2292F41176}"/>
              </a:ext>
            </a:extLst>
          </p:cNvPr>
          <p:cNvCxnSpPr>
            <a:cxnSpLocks/>
          </p:cNvCxnSpPr>
          <p:nvPr/>
        </p:nvCxnSpPr>
        <p:spPr>
          <a:xfrm>
            <a:off x="4858337" y="4516530"/>
            <a:ext cx="29295" cy="1285805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521CE107-7E97-395B-9EB4-6EB10B9DEECE}"/>
              </a:ext>
            </a:extLst>
          </p:cNvPr>
          <p:cNvSpPr/>
          <p:nvPr/>
        </p:nvSpPr>
        <p:spPr>
          <a:xfrm rot="10800000">
            <a:off x="2087832" y="5553934"/>
            <a:ext cx="160986" cy="228600"/>
          </a:xfrm>
          <a:prstGeom prst="triangle">
            <a:avLst>
              <a:gd name="adj" fmla="val 4247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41EACA0-6DEB-D6CE-2783-F13E88C32F2D}"/>
              </a:ext>
            </a:extLst>
          </p:cNvPr>
          <p:cNvCxnSpPr/>
          <p:nvPr/>
        </p:nvCxnSpPr>
        <p:spPr>
          <a:xfrm>
            <a:off x="2719370" y="2850051"/>
            <a:ext cx="26401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49E324D-56E0-131E-6FCB-34B08FE4A051}"/>
              </a:ext>
            </a:extLst>
          </p:cNvPr>
          <p:cNvCxnSpPr/>
          <p:nvPr/>
        </p:nvCxnSpPr>
        <p:spPr>
          <a:xfrm>
            <a:off x="4679757" y="2844144"/>
            <a:ext cx="26401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0A7F719-DA9A-8A75-FC3E-D2678A51ED03}"/>
              </a:ext>
            </a:extLst>
          </p:cNvPr>
          <p:cNvSpPr txBox="1"/>
          <p:nvPr/>
        </p:nvSpPr>
        <p:spPr>
          <a:xfrm>
            <a:off x="5621377" y="1499755"/>
            <a:ext cx="825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 Electrical Tape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88391DD-32FE-0248-C902-C85B0326607D}"/>
              </a:ext>
            </a:extLst>
          </p:cNvPr>
          <p:cNvCxnSpPr>
            <a:cxnSpLocks/>
          </p:cNvCxnSpPr>
          <p:nvPr/>
        </p:nvCxnSpPr>
        <p:spPr>
          <a:xfrm flipH="1">
            <a:off x="4921252" y="2110396"/>
            <a:ext cx="816603" cy="67296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A37C857-2DA1-6181-DBA9-1170A30B4589}"/>
              </a:ext>
            </a:extLst>
          </p:cNvPr>
          <p:cNvCxnSpPr>
            <a:cxnSpLocks/>
          </p:cNvCxnSpPr>
          <p:nvPr/>
        </p:nvCxnSpPr>
        <p:spPr>
          <a:xfrm flipH="1">
            <a:off x="2994249" y="1997626"/>
            <a:ext cx="2627128" cy="79546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7ED33E6-0B6B-3334-8953-78EDEFE166BD}"/>
              </a:ext>
            </a:extLst>
          </p:cNvPr>
          <p:cNvCxnSpPr>
            <a:cxnSpLocks/>
          </p:cNvCxnSpPr>
          <p:nvPr/>
        </p:nvCxnSpPr>
        <p:spPr>
          <a:xfrm flipH="1" flipV="1">
            <a:off x="2646117" y="2188260"/>
            <a:ext cx="118014" cy="4638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2FB292D-7292-09D9-85F7-05CCFD7C0024}"/>
              </a:ext>
            </a:extLst>
          </p:cNvPr>
          <p:cNvCxnSpPr>
            <a:cxnSpLocks/>
          </p:cNvCxnSpPr>
          <p:nvPr/>
        </p:nvCxnSpPr>
        <p:spPr>
          <a:xfrm flipV="1">
            <a:off x="2485185" y="2170986"/>
            <a:ext cx="160930" cy="4811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AA270A7-163D-4C77-E12B-1F7FD1D22D5C}"/>
              </a:ext>
            </a:extLst>
          </p:cNvPr>
          <p:cNvCxnSpPr>
            <a:cxnSpLocks/>
          </p:cNvCxnSpPr>
          <p:nvPr/>
        </p:nvCxnSpPr>
        <p:spPr>
          <a:xfrm>
            <a:off x="2746743" y="2652605"/>
            <a:ext cx="3166584" cy="1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id="{2AE53B14-5089-D80E-FDE8-7D9F5CE461D3}"/>
              </a:ext>
            </a:extLst>
          </p:cNvPr>
          <p:cNvSpPr/>
          <p:nvPr/>
        </p:nvSpPr>
        <p:spPr>
          <a:xfrm rot="604260">
            <a:off x="2584397" y="2053629"/>
            <a:ext cx="160986" cy="228600"/>
          </a:xfrm>
          <a:prstGeom prst="triangle">
            <a:avLst>
              <a:gd name="adj" fmla="val 4247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513EF01-1B9D-4DCE-87F2-5BB2522F9D08}"/>
              </a:ext>
            </a:extLst>
          </p:cNvPr>
          <p:cNvCxnSpPr>
            <a:cxnSpLocks/>
          </p:cNvCxnSpPr>
          <p:nvPr/>
        </p:nvCxnSpPr>
        <p:spPr>
          <a:xfrm>
            <a:off x="1214438" y="3498331"/>
            <a:ext cx="19526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B172E58E-EDD9-4DBA-9183-E148753D9552}"/>
              </a:ext>
            </a:extLst>
          </p:cNvPr>
          <p:cNvSpPr/>
          <p:nvPr/>
        </p:nvSpPr>
        <p:spPr>
          <a:xfrm rot="10800000">
            <a:off x="4800599" y="5736300"/>
            <a:ext cx="160986" cy="228600"/>
          </a:xfrm>
          <a:prstGeom prst="triangle">
            <a:avLst>
              <a:gd name="adj" fmla="val 4247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35CB828-FBE1-4483-8AED-9021E7599F5E}"/>
              </a:ext>
            </a:extLst>
          </p:cNvPr>
          <p:cNvSpPr/>
          <p:nvPr/>
        </p:nvSpPr>
        <p:spPr>
          <a:xfrm>
            <a:off x="3761372" y="5018489"/>
            <a:ext cx="966931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14-2 w/g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boxes</a:t>
            </a:r>
            <a:endParaRPr lang="en-US" sz="1000" dirty="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540CB5E-2A54-46EC-8AF9-0C4083F720D6}"/>
              </a:ext>
            </a:extLst>
          </p:cNvPr>
          <p:cNvCxnSpPr>
            <a:cxnSpLocks/>
          </p:cNvCxnSpPr>
          <p:nvPr/>
        </p:nvCxnSpPr>
        <p:spPr>
          <a:xfrm flipV="1">
            <a:off x="4244837" y="4810715"/>
            <a:ext cx="0" cy="16438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E9BB77F-1843-4BD9-B39D-399481592B97}"/>
              </a:ext>
            </a:extLst>
          </p:cNvPr>
          <p:cNvSpPr txBox="1"/>
          <p:nvPr/>
        </p:nvSpPr>
        <p:spPr>
          <a:xfrm>
            <a:off x="1667938" y="2103253"/>
            <a:ext cx="667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 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5B0824-37C1-4BBE-8311-7668308AA379}"/>
              </a:ext>
            </a:extLst>
          </p:cNvPr>
          <p:cNvSpPr txBox="1"/>
          <p:nvPr/>
        </p:nvSpPr>
        <p:spPr>
          <a:xfrm>
            <a:off x="6227695" y="2146086"/>
            <a:ext cx="667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 B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67E1859-EFFC-4FB4-887D-1FCD3395E7AE}"/>
              </a:ext>
            </a:extLst>
          </p:cNvPr>
          <p:cNvSpPr txBox="1"/>
          <p:nvPr/>
        </p:nvSpPr>
        <p:spPr>
          <a:xfrm>
            <a:off x="460310" y="5309144"/>
            <a:ext cx="1660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Screw Key: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Silver Screw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Gold/Brass Screw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Grounding Screw</a:t>
            </a: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F7E2D805-00BD-4511-B1B2-A21CB4EAAC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40" y="5502146"/>
            <a:ext cx="321112" cy="61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54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6" grpId="0"/>
      <p:bldP spid="63" grpId="0" animBg="1"/>
      <p:bldP spid="1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D9EB691-8DD6-4233-BC23-12DBFA158B0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3"/>
          <a:stretch/>
        </p:blipFill>
        <p:spPr>
          <a:xfrm>
            <a:off x="354984" y="1858328"/>
            <a:ext cx="8086484" cy="3146116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58D02FA-F0B3-490D-A114-B745922229A4}"/>
              </a:ext>
            </a:extLst>
          </p:cNvPr>
          <p:cNvCxnSpPr>
            <a:cxnSpLocks/>
          </p:cNvCxnSpPr>
          <p:nvPr/>
        </p:nvCxnSpPr>
        <p:spPr>
          <a:xfrm>
            <a:off x="6780425" y="2362318"/>
            <a:ext cx="19391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39725AF-2796-4C9E-90D2-34E2DD324CE7}"/>
              </a:ext>
            </a:extLst>
          </p:cNvPr>
          <p:cNvCxnSpPr/>
          <p:nvPr/>
        </p:nvCxnSpPr>
        <p:spPr>
          <a:xfrm>
            <a:off x="1304801" y="332972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972C26A-1EDA-4B1C-9ED8-CBC30F36D122}"/>
              </a:ext>
            </a:extLst>
          </p:cNvPr>
          <p:cNvCxnSpPr>
            <a:cxnSpLocks/>
          </p:cNvCxnSpPr>
          <p:nvPr/>
        </p:nvCxnSpPr>
        <p:spPr>
          <a:xfrm flipV="1">
            <a:off x="1801317" y="2685526"/>
            <a:ext cx="784933" cy="1223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5A573B9-FE0F-4FA0-BBFA-A507DBEF931E}"/>
              </a:ext>
            </a:extLst>
          </p:cNvPr>
          <p:cNvCxnSpPr>
            <a:cxnSpLocks/>
          </p:cNvCxnSpPr>
          <p:nvPr/>
        </p:nvCxnSpPr>
        <p:spPr>
          <a:xfrm>
            <a:off x="2586250" y="2685526"/>
            <a:ext cx="8467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1B2EB74-C42C-4CCF-B5C2-41409D2605AC}"/>
              </a:ext>
            </a:extLst>
          </p:cNvPr>
          <p:cNvCxnSpPr>
            <a:cxnSpLocks/>
          </p:cNvCxnSpPr>
          <p:nvPr/>
        </p:nvCxnSpPr>
        <p:spPr>
          <a:xfrm flipV="1">
            <a:off x="3425748" y="1583147"/>
            <a:ext cx="177932" cy="11073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B7648FC-6ECB-41D8-B65F-F087CB01D068}"/>
              </a:ext>
            </a:extLst>
          </p:cNvPr>
          <p:cNvCxnSpPr>
            <a:cxnSpLocks/>
          </p:cNvCxnSpPr>
          <p:nvPr/>
        </p:nvCxnSpPr>
        <p:spPr>
          <a:xfrm>
            <a:off x="3606899" y="1571098"/>
            <a:ext cx="557012" cy="7766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0ED4C7C-9383-456B-BC82-FB9BA4170604}"/>
              </a:ext>
            </a:extLst>
          </p:cNvPr>
          <p:cNvCxnSpPr>
            <a:cxnSpLocks/>
          </p:cNvCxnSpPr>
          <p:nvPr/>
        </p:nvCxnSpPr>
        <p:spPr>
          <a:xfrm>
            <a:off x="4158958" y="2342878"/>
            <a:ext cx="2255822" cy="74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DE9976A-30EC-4805-AE0E-B58B6693FB17}"/>
              </a:ext>
            </a:extLst>
          </p:cNvPr>
          <p:cNvCxnSpPr>
            <a:cxnSpLocks/>
          </p:cNvCxnSpPr>
          <p:nvPr/>
        </p:nvCxnSpPr>
        <p:spPr>
          <a:xfrm flipV="1">
            <a:off x="6401141" y="1595345"/>
            <a:ext cx="287028" cy="7611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37967FBB-645C-4032-9537-28BB43524F41}"/>
              </a:ext>
            </a:extLst>
          </p:cNvPr>
          <p:cNvSpPr/>
          <p:nvPr/>
        </p:nvSpPr>
        <p:spPr>
          <a:xfrm rot="20553228">
            <a:off x="3524795" y="1453249"/>
            <a:ext cx="160986" cy="228600"/>
          </a:xfrm>
          <a:prstGeom prst="triangle">
            <a:avLst>
              <a:gd name="adj" fmla="val 4247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4D7ED2E-3DD7-4869-A511-66E822B9FEDE}"/>
              </a:ext>
            </a:extLst>
          </p:cNvPr>
          <p:cNvCxnSpPr>
            <a:cxnSpLocks/>
          </p:cNvCxnSpPr>
          <p:nvPr/>
        </p:nvCxnSpPr>
        <p:spPr>
          <a:xfrm flipV="1">
            <a:off x="7576592" y="2524810"/>
            <a:ext cx="0" cy="2962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2A1C42A-C21F-42F9-BF3E-FC5D4C44115D}"/>
              </a:ext>
            </a:extLst>
          </p:cNvPr>
          <p:cNvCxnSpPr/>
          <p:nvPr/>
        </p:nvCxnSpPr>
        <p:spPr>
          <a:xfrm>
            <a:off x="3861257" y="253767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848AF79-FD5D-488B-9081-64A2F6C5C53E}"/>
              </a:ext>
            </a:extLst>
          </p:cNvPr>
          <p:cNvCxnSpPr>
            <a:cxnSpLocks/>
          </p:cNvCxnSpPr>
          <p:nvPr/>
        </p:nvCxnSpPr>
        <p:spPr>
          <a:xfrm>
            <a:off x="3796885" y="2524810"/>
            <a:ext cx="0" cy="2715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07082D9-3956-4482-9E13-BA8BFAB3F3D3}"/>
              </a:ext>
            </a:extLst>
          </p:cNvPr>
          <p:cNvCxnSpPr>
            <a:cxnSpLocks/>
          </p:cNvCxnSpPr>
          <p:nvPr/>
        </p:nvCxnSpPr>
        <p:spPr>
          <a:xfrm flipH="1">
            <a:off x="3796886" y="2536367"/>
            <a:ext cx="377970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5503C05B-9FBB-4216-BDB5-74CC148768E5}"/>
              </a:ext>
            </a:extLst>
          </p:cNvPr>
          <p:cNvCxnSpPr>
            <a:cxnSpLocks/>
          </p:cNvCxnSpPr>
          <p:nvPr/>
        </p:nvCxnSpPr>
        <p:spPr>
          <a:xfrm>
            <a:off x="4988159" y="4048885"/>
            <a:ext cx="288850" cy="996089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528E82C-C1F0-4D28-8BCD-E8176E8C2DE5}"/>
              </a:ext>
            </a:extLst>
          </p:cNvPr>
          <p:cNvCxnSpPr>
            <a:cxnSpLocks/>
          </p:cNvCxnSpPr>
          <p:nvPr/>
        </p:nvCxnSpPr>
        <p:spPr>
          <a:xfrm>
            <a:off x="7745134" y="3982480"/>
            <a:ext cx="32539" cy="141205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F4B3813-9B3D-467B-AB87-A7AD8DF6138F}"/>
              </a:ext>
            </a:extLst>
          </p:cNvPr>
          <p:cNvCxnSpPr>
            <a:cxnSpLocks/>
          </p:cNvCxnSpPr>
          <p:nvPr/>
        </p:nvCxnSpPr>
        <p:spPr>
          <a:xfrm flipH="1">
            <a:off x="7727017" y="3982480"/>
            <a:ext cx="1163932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DAFD4B3-471B-4B49-A040-77C7366C39F4}"/>
              </a:ext>
            </a:extLst>
          </p:cNvPr>
          <p:cNvCxnSpPr>
            <a:cxnSpLocks/>
          </p:cNvCxnSpPr>
          <p:nvPr/>
        </p:nvCxnSpPr>
        <p:spPr>
          <a:xfrm>
            <a:off x="1790244" y="3824310"/>
            <a:ext cx="316267" cy="22960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F497A7C-050E-4586-A7D4-157B7BDEC84B}"/>
              </a:ext>
            </a:extLst>
          </p:cNvPr>
          <p:cNvCxnSpPr>
            <a:cxnSpLocks/>
          </p:cNvCxnSpPr>
          <p:nvPr/>
        </p:nvCxnSpPr>
        <p:spPr>
          <a:xfrm>
            <a:off x="2095214" y="4048883"/>
            <a:ext cx="2896288" cy="12029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DD66E58-9312-47B6-92FF-AA925EB36DFA}"/>
              </a:ext>
            </a:extLst>
          </p:cNvPr>
          <p:cNvCxnSpPr>
            <a:cxnSpLocks/>
          </p:cNvCxnSpPr>
          <p:nvPr/>
        </p:nvCxnSpPr>
        <p:spPr>
          <a:xfrm flipH="1" flipV="1">
            <a:off x="4938734" y="2904707"/>
            <a:ext cx="338275" cy="214026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23D29BE6-C087-4E0C-82AA-887717753F88}"/>
              </a:ext>
            </a:extLst>
          </p:cNvPr>
          <p:cNvCxnSpPr>
            <a:cxnSpLocks/>
          </p:cNvCxnSpPr>
          <p:nvPr/>
        </p:nvCxnSpPr>
        <p:spPr>
          <a:xfrm>
            <a:off x="6688169" y="4181235"/>
            <a:ext cx="2188808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E539CB18-9897-4A3A-B8E0-9A8BE1FBA6CC}"/>
              </a:ext>
            </a:extLst>
          </p:cNvPr>
          <p:cNvCxnSpPr>
            <a:cxnSpLocks/>
          </p:cNvCxnSpPr>
          <p:nvPr/>
        </p:nvCxnSpPr>
        <p:spPr>
          <a:xfrm flipH="1">
            <a:off x="6209999" y="4181235"/>
            <a:ext cx="494322" cy="1143572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DD94E745-57E4-432C-A1C0-A56D696C412F}"/>
              </a:ext>
            </a:extLst>
          </p:cNvPr>
          <p:cNvCxnSpPr>
            <a:cxnSpLocks/>
          </p:cNvCxnSpPr>
          <p:nvPr/>
        </p:nvCxnSpPr>
        <p:spPr>
          <a:xfrm flipH="1" flipV="1">
            <a:off x="828434" y="3864868"/>
            <a:ext cx="42483" cy="1503889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0EAFFE36-2B69-4F69-B075-2080F3EA7000}"/>
              </a:ext>
            </a:extLst>
          </p:cNvPr>
          <p:cNvCxnSpPr>
            <a:cxnSpLocks/>
          </p:cNvCxnSpPr>
          <p:nvPr/>
        </p:nvCxnSpPr>
        <p:spPr>
          <a:xfrm flipH="1" flipV="1">
            <a:off x="731911" y="4255657"/>
            <a:ext cx="130122" cy="1102487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52E399E6-68B3-4AE0-83CC-4AD178984680}"/>
              </a:ext>
            </a:extLst>
          </p:cNvPr>
          <p:cNvCxnSpPr>
            <a:cxnSpLocks/>
          </p:cNvCxnSpPr>
          <p:nvPr/>
        </p:nvCxnSpPr>
        <p:spPr>
          <a:xfrm flipV="1">
            <a:off x="858815" y="3959832"/>
            <a:ext cx="227796" cy="138155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C03AF9B-C0DC-418F-B39A-59462201FBDD}"/>
              </a:ext>
            </a:extLst>
          </p:cNvPr>
          <p:cNvCxnSpPr>
            <a:cxnSpLocks/>
          </p:cNvCxnSpPr>
          <p:nvPr/>
        </p:nvCxnSpPr>
        <p:spPr>
          <a:xfrm>
            <a:off x="1080639" y="3966714"/>
            <a:ext cx="2577931" cy="10469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A9FD7DCA-4D15-4480-A49A-EF5A0A6659B5}"/>
              </a:ext>
            </a:extLst>
          </p:cNvPr>
          <p:cNvCxnSpPr>
            <a:cxnSpLocks/>
          </p:cNvCxnSpPr>
          <p:nvPr/>
        </p:nvCxnSpPr>
        <p:spPr>
          <a:xfrm flipH="1">
            <a:off x="3621440" y="3982480"/>
            <a:ext cx="24311" cy="138627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0A4781D0-7B0C-4882-97EF-8019CBC12602}"/>
              </a:ext>
            </a:extLst>
          </p:cNvPr>
          <p:cNvCxnSpPr>
            <a:cxnSpLocks/>
          </p:cNvCxnSpPr>
          <p:nvPr/>
        </p:nvCxnSpPr>
        <p:spPr>
          <a:xfrm flipH="1" flipV="1">
            <a:off x="3441581" y="4244929"/>
            <a:ext cx="154745" cy="11238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44E6C23E-7B4F-4DE5-8B04-ED7D4815B975}"/>
              </a:ext>
            </a:extLst>
          </p:cNvPr>
          <p:cNvCxnSpPr>
            <a:cxnSpLocks/>
          </p:cNvCxnSpPr>
          <p:nvPr/>
        </p:nvCxnSpPr>
        <p:spPr>
          <a:xfrm flipV="1">
            <a:off x="3588412" y="3857098"/>
            <a:ext cx="324163" cy="151166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26F9E621-3196-4B2D-9411-BC7BD52DEA31}"/>
              </a:ext>
            </a:extLst>
          </p:cNvPr>
          <p:cNvCxnSpPr>
            <a:cxnSpLocks/>
          </p:cNvCxnSpPr>
          <p:nvPr/>
        </p:nvCxnSpPr>
        <p:spPr>
          <a:xfrm>
            <a:off x="3901711" y="3861482"/>
            <a:ext cx="2129606" cy="338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1C227097-0F29-4006-B9A7-72B5E0506D8A}"/>
              </a:ext>
            </a:extLst>
          </p:cNvPr>
          <p:cNvCxnSpPr>
            <a:cxnSpLocks/>
          </p:cNvCxnSpPr>
          <p:nvPr/>
        </p:nvCxnSpPr>
        <p:spPr>
          <a:xfrm>
            <a:off x="6025389" y="3857098"/>
            <a:ext cx="182196" cy="148252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9DDBEE2-B8E5-48ED-A104-7530377DEBDB}"/>
              </a:ext>
            </a:extLst>
          </p:cNvPr>
          <p:cNvCxnSpPr>
            <a:cxnSpLocks/>
          </p:cNvCxnSpPr>
          <p:nvPr/>
        </p:nvCxnSpPr>
        <p:spPr>
          <a:xfrm flipV="1">
            <a:off x="6207585" y="4255657"/>
            <a:ext cx="30381" cy="1083967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5DC98CD8-9B93-4A35-B419-C7E1ACDA3FFD}"/>
              </a:ext>
            </a:extLst>
          </p:cNvPr>
          <p:cNvCxnSpPr>
            <a:cxnSpLocks/>
          </p:cNvCxnSpPr>
          <p:nvPr/>
        </p:nvCxnSpPr>
        <p:spPr>
          <a:xfrm flipV="1">
            <a:off x="6205173" y="3818394"/>
            <a:ext cx="249440" cy="150641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C43CA9CB-8315-43C8-8A38-9ACC49E8DCEB}"/>
              </a:ext>
            </a:extLst>
          </p:cNvPr>
          <p:cNvSpPr/>
          <p:nvPr/>
        </p:nvSpPr>
        <p:spPr>
          <a:xfrm rot="11779390">
            <a:off x="779033" y="5225324"/>
            <a:ext cx="160986" cy="228600"/>
          </a:xfrm>
          <a:prstGeom prst="triangle">
            <a:avLst>
              <a:gd name="adj" fmla="val 4247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0906FFD6-64B4-4588-94CE-3C4F81C5B4C9}"/>
              </a:ext>
            </a:extLst>
          </p:cNvPr>
          <p:cNvSpPr/>
          <p:nvPr/>
        </p:nvSpPr>
        <p:spPr>
          <a:xfrm rot="11208611">
            <a:off x="3513627" y="5245777"/>
            <a:ext cx="160986" cy="228600"/>
          </a:xfrm>
          <a:prstGeom prst="triangle">
            <a:avLst>
              <a:gd name="adj" fmla="val 4247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B172E58E-EDD9-4DBA-9183-E148753D9552}"/>
              </a:ext>
            </a:extLst>
          </p:cNvPr>
          <p:cNvSpPr/>
          <p:nvPr/>
        </p:nvSpPr>
        <p:spPr>
          <a:xfrm rot="10800000">
            <a:off x="6133574" y="5220379"/>
            <a:ext cx="160986" cy="228600"/>
          </a:xfrm>
          <a:prstGeom prst="triangle">
            <a:avLst>
              <a:gd name="adj" fmla="val 4247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78DF458-F3E5-4E3F-905A-23AB84721EB0}"/>
              </a:ext>
            </a:extLst>
          </p:cNvPr>
          <p:cNvCxnSpPr>
            <a:cxnSpLocks/>
          </p:cNvCxnSpPr>
          <p:nvPr/>
        </p:nvCxnSpPr>
        <p:spPr>
          <a:xfrm flipV="1">
            <a:off x="6443128" y="3816922"/>
            <a:ext cx="1101836" cy="738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C3E0FE51-4E35-4D37-B6FF-2A7C6057D240}"/>
              </a:ext>
            </a:extLst>
          </p:cNvPr>
          <p:cNvSpPr txBox="1"/>
          <p:nvPr/>
        </p:nvSpPr>
        <p:spPr>
          <a:xfrm>
            <a:off x="6688169" y="5269335"/>
            <a:ext cx="16609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Color Key: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 = Hot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 = Hot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Blue = Neutral (White)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= Ground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A9BD914-7685-ABCF-F4C7-CFB95CA25D4B}"/>
              </a:ext>
            </a:extLst>
          </p:cNvPr>
          <p:cNvCxnSpPr>
            <a:cxnSpLocks/>
          </p:cNvCxnSpPr>
          <p:nvPr/>
        </p:nvCxnSpPr>
        <p:spPr>
          <a:xfrm>
            <a:off x="7518857" y="4057960"/>
            <a:ext cx="256404" cy="133657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A62FB69-5AF7-CD37-BDD6-E9757C3B5FD2}"/>
              </a:ext>
            </a:extLst>
          </p:cNvPr>
          <p:cNvCxnSpPr>
            <a:cxnSpLocks/>
          </p:cNvCxnSpPr>
          <p:nvPr/>
        </p:nvCxnSpPr>
        <p:spPr>
          <a:xfrm>
            <a:off x="5356817" y="4056903"/>
            <a:ext cx="2172623" cy="8019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24B1145-A29D-5ECF-51C8-1E8DB5CE6605}"/>
              </a:ext>
            </a:extLst>
          </p:cNvPr>
          <p:cNvCxnSpPr>
            <a:cxnSpLocks/>
          </p:cNvCxnSpPr>
          <p:nvPr/>
        </p:nvCxnSpPr>
        <p:spPr>
          <a:xfrm flipH="1">
            <a:off x="5303091" y="4047031"/>
            <a:ext cx="70925" cy="99794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A02D3E58-7BDD-4D55-B227-9CFC10361A53}"/>
              </a:ext>
            </a:extLst>
          </p:cNvPr>
          <p:cNvSpPr/>
          <p:nvPr/>
        </p:nvSpPr>
        <p:spPr>
          <a:xfrm rot="10124618">
            <a:off x="7678922" y="5240650"/>
            <a:ext cx="160986" cy="228600"/>
          </a:xfrm>
          <a:prstGeom prst="triangle">
            <a:avLst>
              <a:gd name="adj" fmla="val 4247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6" name="Isosceles Triangle 65">
            <a:extLst>
              <a:ext uri="{FF2B5EF4-FFF2-40B4-BE49-F238E27FC236}">
                <a16:creationId xmlns:a16="http://schemas.microsoft.com/office/drawing/2014/main" id="{B73465E9-817A-8E37-3AA5-1CEE445AD7D4}"/>
              </a:ext>
            </a:extLst>
          </p:cNvPr>
          <p:cNvSpPr/>
          <p:nvPr/>
        </p:nvSpPr>
        <p:spPr>
          <a:xfrm rot="10124618">
            <a:off x="5219909" y="4985023"/>
            <a:ext cx="160986" cy="228600"/>
          </a:xfrm>
          <a:prstGeom prst="triangle">
            <a:avLst>
              <a:gd name="adj" fmla="val 4247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298D4B6-2013-2CC3-BEAD-CC25ADC72057}"/>
              </a:ext>
            </a:extLst>
          </p:cNvPr>
          <p:cNvCxnSpPr>
            <a:cxnSpLocks/>
          </p:cNvCxnSpPr>
          <p:nvPr/>
        </p:nvCxnSpPr>
        <p:spPr>
          <a:xfrm flipH="1">
            <a:off x="6536844" y="1607645"/>
            <a:ext cx="156472" cy="12002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B57EB70-79AF-2CBB-0404-A24AA0E56AB7}"/>
              </a:ext>
            </a:extLst>
          </p:cNvPr>
          <p:cNvCxnSpPr>
            <a:cxnSpLocks/>
          </p:cNvCxnSpPr>
          <p:nvPr/>
        </p:nvCxnSpPr>
        <p:spPr>
          <a:xfrm>
            <a:off x="6688169" y="1595345"/>
            <a:ext cx="104908" cy="7669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D3A81CE4-CCA5-6862-6BC5-D525F252F746}"/>
              </a:ext>
            </a:extLst>
          </p:cNvPr>
          <p:cNvSpPr/>
          <p:nvPr/>
        </p:nvSpPr>
        <p:spPr>
          <a:xfrm rot="255420">
            <a:off x="6610249" y="1543624"/>
            <a:ext cx="160986" cy="228600"/>
          </a:xfrm>
          <a:prstGeom prst="triangle">
            <a:avLst>
              <a:gd name="adj" fmla="val 4247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33A14F99-A8D9-7919-0402-E848939AFC91}"/>
              </a:ext>
            </a:extLst>
          </p:cNvPr>
          <p:cNvSpPr txBox="1"/>
          <p:nvPr/>
        </p:nvSpPr>
        <p:spPr>
          <a:xfrm>
            <a:off x="8266882" y="3080282"/>
            <a:ext cx="7334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99D097C-89C4-4962-AFE3-0F617793FD05}"/>
              </a:ext>
            </a:extLst>
          </p:cNvPr>
          <p:cNvCxnSpPr/>
          <p:nvPr/>
        </p:nvCxnSpPr>
        <p:spPr>
          <a:xfrm flipH="1">
            <a:off x="8376012" y="3357281"/>
            <a:ext cx="25757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8DFDF7C9-9DBE-44BD-A5DB-577ED27A1D49}"/>
              </a:ext>
            </a:extLst>
          </p:cNvPr>
          <p:cNvSpPr txBox="1"/>
          <p:nvPr/>
        </p:nvSpPr>
        <p:spPr>
          <a:xfrm>
            <a:off x="301307" y="1835095"/>
            <a:ext cx="667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 A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6C5CEBE-EE42-4D95-9032-77244EF38725}"/>
              </a:ext>
            </a:extLst>
          </p:cNvPr>
          <p:cNvSpPr txBox="1"/>
          <p:nvPr/>
        </p:nvSpPr>
        <p:spPr>
          <a:xfrm>
            <a:off x="3989731" y="1869124"/>
            <a:ext cx="667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 B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F65BEF1-6B0E-43B1-B733-B92080EF0418}"/>
              </a:ext>
            </a:extLst>
          </p:cNvPr>
          <p:cNvSpPr txBox="1"/>
          <p:nvPr/>
        </p:nvSpPr>
        <p:spPr>
          <a:xfrm>
            <a:off x="7554842" y="1856412"/>
            <a:ext cx="667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 C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1C499E1C-6191-433E-98F8-11933024E601}"/>
              </a:ext>
            </a:extLst>
          </p:cNvPr>
          <p:cNvSpPr/>
          <p:nvPr/>
        </p:nvSpPr>
        <p:spPr>
          <a:xfrm>
            <a:off x="2437644" y="4735870"/>
            <a:ext cx="966931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14-2 w/g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boxes</a:t>
            </a:r>
            <a:endParaRPr lang="en-US" sz="1000" dirty="0"/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4E9CF5C9-6C4D-45A7-AD06-2D140B3108D9}"/>
              </a:ext>
            </a:extLst>
          </p:cNvPr>
          <p:cNvCxnSpPr>
            <a:cxnSpLocks/>
          </p:cNvCxnSpPr>
          <p:nvPr/>
        </p:nvCxnSpPr>
        <p:spPr>
          <a:xfrm flipV="1">
            <a:off x="2921109" y="4528096"/>
            <a:ext cx="0" cy="16438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0BC1F869-A309-4692-B0D0-F8C7F9CC58DE}"/>
              </a:ext>
            </a:extLst>
          </p:cNvPr>
          <p:cNvSpPr/>
          <p:nvPr/>
        </p:nvSpPr>
        <p:spPr>
          <a:xfrm>
            <a:off x="5166642" y="5426452"/>
            <a:ext cx="966931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14-3 w/g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boxes</a:t>
            </a:r>
            <a:endParaRPr lang="en-US" sz="1000" dirty="0"/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984DBE89-67B7-48D9-B461-56C97D4A17BF}"/>
              </a:ext>
            </a:extLst>
          </p:cNvPr>
          <p:cNvCxnSpPr>
            <a:cxnSpLocks/>
          </p:cNvCxnSpPr>
          <p:nvPr/>
        </p:nvCxnSpPr>
        <p:spPr>
          <a:xfrm flipV="1">
            <a:off x="5686739" y="4700309"/>
            <a:ext cx="0" cy="6684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3E98D50F-ABC5-41E6-A7F8-99822393541B}"/>
              </a:ext>
            </a:extLst>
          </p:cNvPr>
          <p:cNvSpPr txBox="1"/>
          <p:nvPr/>
        </p:nvSpPr>
        <p:spPr>
          <a:xfrm>
            <a:off x="971461" y="5487379"/>
            <a:ext cx="1660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Screw Key: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Silver Screw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Gold/Brass Screw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Grounding Screw</a:t>
            </a:r>
          </a:p>
        </p:txBody>
      </p:sp>
      <p:pic>
        <p:nvPicPr>
          <p:cNvPr id="110" name="Picture 109">
            <a:extLst>
              <a:ext uri="{FF2B5EF4-FFF2-40B4-BE49-F238E27FC236}">
                <a16:creationId xmlns:a16="http://schemas.microsoft.com/office/drawing/2014/main" id="{AB74C5F4-D6B7-49D4-9469-BFFF51FBDD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59" y="5670689"/>
            <a:ext cx="321112" cy="614309"/>
          </a:xfrm>
          <a:prstGeom prst="rect">
            <a:avLst/>
          </a:prstGeom>
        </p:spPr>
      </p:pic>
      <p:sp>
        <p:nvSpPr>
          <p:cNvPr id="60" name="Title 8">
            <a:extLst>
              <a:ext uri="{FF2B5EF4-FFF2-40B4-BE49-F238E27FC236}">
                <a16:creationId xmlns:a16="http://schemas.microsoft.com/office/drawing/2014/main" id="{3C0CAEEA-97C3-4F1A-ACF5-872A3B7DA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060" y="365126"/>
            <a:ext cx="7068290" cy="1325563"/>
          </a:xfrm>
        </p:spPr>
        <p:txBody>
          <a:bodyPr>
            <a:noAutofit/>
          </a:bodyPr>
          <a:lstStyle/>
          <a:p>
            <a:r>
              <a:rPr lang="en-US" sz="3600" dirty="0"/>
              <a:t>Switched Lamp, Hot Duplex</a:t>
            </a:r>
            <a:br>
              <a:rPr lang="en-US" sz="3600" dirty="0"/>
            </a:br>
            <a:r>
              <a:rPr lang="en-US" sz="3600" dirty="0"/>
              <a:t>(Source at Switch)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139A9-0A33-5DF7-9422-CAF8782B1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5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22" grpId="0" animBg="1"/>
      <p:bldP spid="123" grpId="0" animBg="1"/>
      <p:bldP spid="124" grpId="0" animBg="1"/>
      <p:bldP spid="86" grpId="0" animBg="1"/>
      <p:bldP spid="66" grpId="0" animBg="1"/>
      <p:bldP spid="7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C0C19-B8E7-A0E4-784A-94C74061C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Wiring Board Circuits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3D5C4-1CB1-802A-9127-30E8A0B31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simple 3 box board can be used for many different wiring problems</a:t>
            </a:r>
          </a:p>
          <a:p>
            <a:r>
              <a:rPr lang="en-US" dirty="0"/>
              <a:t>Simply changing the location of the power source or the location of the devices presents different challenges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A796AF-4E4C-D78E-1D04-EEE3A65F3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</p:spTree>
    <p:extLst>
      <p:ext uri="{BB962C8B-B14F-4D97-AF65-F5344CB8AC3E}">
        <p14:creationId xmlns:p14="http://schemas.microsoft.com/office/powerpoint/2010/main" val="161026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6A549-3ED7-ACAC-E43C-5EDA376AA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for the “Loop”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1B14D-B5DC-7C1C-F475-03CACFB3F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current to flow there must be a complete path between the power source (hot), the load, and ground (neutral) or between two hot legs (240V) and the load.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45668D-A512-E2D9-F116-85A031D5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pic>
        <p:nvPicPr>
          <p:cNvPr id="5" name="Picture 4" descr="A picture containing text, screenshot, diagram, line&#10;&#10;Description automatically generated">
            <a:extLst>
              <a:ext uri="{FF2B5EF4-FFF2-40B4-BE49-F238E27FC236}">
                <a16:creationId xmlns:a16="http://schemas.microsoft.com/office/drawing/2014/main" id="{7E8A52D2-6300-5FD2-3689-BC31235F66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742" y="3639662"/>
            <a:ext cx="4120515" cy="1751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5243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34D34-8D96-1CBA-1E1C-9847948FF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BAB57-30D3-01AC-0F22-798CF126E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61247C-2884-623E-65CC-3D0B2B852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</p:spTree>
    <p:extLst>
      <p:ext uri="{BB962C8B-B14F-4D97-AF65-F5344CB8AC3E}">
        <p14:creationId xmlns:p14="http://schemas.microsoft.com/office/powerpoint/2010/main" val="124826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2AE208E-CA30-4CD9-3F12-528B4E81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loop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65A26D-3674-5801-2D8C-C92D1D6BD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C59AA744-E49C-0496-0DD4-D6F41515E5C7}"/>
              </a:ext>
            </a:extLst>
          </p:cNvPr>
          <p:cNvGrpSpPr>
            <a:grpSpLocks/>
          </p:cNvGrpSpPr>
          <p:nvPr/>
        </p:nvGrpSpPr>
        <p:grpSpPr bwMode="auto">
          <a:xfrm>
            <a:off x="3861753" y="2857817"/>
            <a:ext cx="1420496" cy="1142365"/>
            <a:chOff x="1139" y="9255"/>
            <a:chExt cx="2238" cy="1800"/>
          </a:xfrm>
        </p:grpSpPr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32E7BAFF-6D91-555B-E43B-755D42EE3E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39" y="9255"/>
              <a:ext cx="2238" cy="1800"/>
              <a:chOff x="1139" y="9255"/>
              <a:chExt cx="2238" cy="1800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6B2EB0BE-7366-961A-A536-81C6E80979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2" y="9255"/>
                <a:ext cx="1707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D34CCF9A-CF22-3EEF-457A-2871706820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9" y="9740"/>
                <a:ext cx="259" cy="24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3" name="Oval 132">
                <a:extLst>
                  <a:ext uri="{FF2B5EF4-FFF2-40B4-BE49-F238E27FC236}">
                    <a16:creationId xmlns:a16="http://schemas.microsoft.com/office/drawing/2014/main" id="{542B6249-1E06-9293-3AD5-829AC66617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8" y="9740"/>
                <a:ext cx="263" cy="244"/>
              </a:xfrm>
              <a:prstGeom prst="ellipse">
                <a:avLst/>
              </a:prstGeom>
              <a:solidFill>
                <a:schemeClr val="bg1">
                  <a:lumMod val="100000"/>
                  <a:lumOff val="0"/>
                </a:schemeClr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BCAF7665-0C1E-39A5-5F2C-53D55E5BEE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9" y="10326"/>
                <a:ext cx="268" cy="24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811034F6-448A-8BE0-ADF5-BC9DD8ADDD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9" y="10326"/>
                <a:ext cx="263" cy="244"/>
              </a:xfrm>
              <a:prstGeom prst="ellipse">
                <a:avLst/>
              </a:prstGeom>
              <a:solidFill>
                <a:schemeClr val="bg1">
                  <a:lumMod val="100000"/>
                  <a:lumOff val="0"/>
                </a:schemeClr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30" name="Text Box 216">
              <a:extLst>
                <a:ext uri="{FF2B5EF4-FFF2-40B4-BE49-F238E27FC236}">
                  <a16:creationId xmlns:a16="http://schemas.microsoft.com/office/drawing/2014/main" id="{E10F795A-2ECA-55C2-373F-FF0635F1B2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5" y="9986"/>
              <a:ext cx="1313" cy="7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0811" tIns="35406" rIns="70811" bIns="35406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Duplex</a:t>
              </a:r>
              <a:br>
                <a:rPr lang="en-US" sz="12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en-US" sz="12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Receptacle</a:t>
              </a:r>
              <a:endParaRPr lang="en-US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DD2AF851-88C5-A2EA-9BE5-33AE5EA7CB1C}"/>
              </a:ext>
            </a:extLst>
          </p:cNvPr>
          <p:cNvSpPr/>
          <p:nvPr/>
        </p:nvSpPr>
        <p:spPr>
          <a:xfrm>
            <a:off x="5193423" y="2531327"/>
            <a:ext cx="2144079" cy="680224"/>
          </a:xfrm>
          <a:custGeom>
            <a:avLst/>
            <a:gdLst>
              <a:gd name="connsiteX0" fmla="*/ 25348 w 2144079"/>
              <a:gd name="connsiteY0" fmla="*/ 680224 h 680224"/>
              <a:gd name="connsiteX1" fmla="*/ 3045 w 2144079"/>
              <a:gd name="connsiteY1" fmla="*/ 624468 h 680224"/>
              <a:gd name="connsiteX2" fmla="*/ 159162 w 2144079"/>
              <a:gd name="connsiteY2" fmla="*/ 501805 h 680224"/>
              <a:gd name="connsiteX3" fmla="*/ 214918 w 2144079"/>
              <a:gd name="connsiteY3" fmla="*/ 434897 h 680224"/>
              <a:gd name="connsiteX4" fmla="*/ 326431 w 2144079"/>
              <a:gd name="connsiteY4" fmla="*/ 367990 h 680224"/>
              <a:gd name="connsiteX5" fmla="*/ 437943 w 2144079"/>
              <a:gd name="connsiteY5" fmla="*/ 301083 h 680224"/>
              <a:gd name="connsiteX6" fmla="*/ 471397 w 2144079"/>
              <a:gd name="connsiteY6" fmla="*/ 289932 h 680224"/>
              <a:gd name="connsiteX7" fmla="*/ 571757 w 2144079"/>
              <a:gd name="connsiteY7" fmla="*/ 223024 h 680224"/>
              <a:gd name="connsiteX8" fmla="*/ 672118 w 2144079"/>
              <a:gd name="connsiteY8" fmla="*/ 178419 h 680224"/>
              <a:gd name="connsiteX9" fmla="*/ 761328 w 2144079"/>
              <a:gd name="connsiteY9" fmla="*/ 156117 h 680224"/>
              <a:gd name="connsiteX10" fmla="*/ 906294 w 2144079"/>
              <a:gd name="connsiteY10" fmla="*/ 89210 h 680224"/>
              <a:gd name="connsiteX11" fmla="*/ 1475006 w 2144079"/>
              <a:gd name="connsiteY11" fmla="*/ 33453 h 680224"/>
              <a:gd name="connsiteX12" fmla="*/ 1575367 w 2144079"/>
              <a:gd name="connsiteY12" fmla="*/ 22302 h 680224"/>
              <a:gd name="connsiteX13" fmla="*/ 1631123 w 2144079"/>
              <a:gd name="connsiteY13" fmla="*/ 11151 h 680224"/>
              <a:gd name="connsiteX14" fmla="*/ 1709182 w 2144079"/>
              <a:gd name="connsiteY14" fmla="*/ 0 h 680224"/>
              <a:gd name="connsiteX15" fmla="*/ 1965660 w 2144079"/>
              <a:gd name="connsiteY15" fmla="*/ 11151 h 680224"/>
              <a:gd name="connsiteX16" fmla="*/ 2054870 w 2144079"/>
              <a:gd name="connsiteY16" fmla="*/ 33453 h 680224"/>
              <a:gd name="connsiteX17" fmla="*/ 2144079 w 2144079"/>
              <a:gd name="connsiteY17" fmla="*/ 66907 h 680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44079" h="680224">
                <a:moveTo>
                  <a:pt x="25348" y="680224"/>
                </a:moveTo>
                <a:cubicBezTo>
                  <a:pt x="17914" y="661639"/>
                  <a:pt x="-8965" y="640482"/>
                  <a:pt x="3045" y="624468"/>
                </a:cubicBezTo>
                <a:cubicBezTo>
                  <a:pt x="42753" y="571524"/>
                  <a:pt x="116795" y="552647"/>
                  <a:pt x="159162" y="501805"/>
                </a:cubicBezTo>
                <a:cubicBezTo>
                  <a:pt x="177747" y="479502"/>
                  <a:pt x="194390" y="455425"/>
                  <a:pt x="214918" y="434897"/>
                </a:cubicBezTo>
                <a:cubicBezTo>
                  <a:pt x="250940" y="398875"/>
                  <a:pt x="281179" y="393130"/>
                  <a:pt x="326431" y="367990"/>
                </a:cubicBezTo>
                <a:cubicBezTo>
                  <a:pt x="450018" y="299331"/>
                  <a:pt x="202455" y="418826"/>
                  <a:pt x="437943" y="301083"/>
                </a:cubicBezTo>
                <a:cubicBezTo>
                  <a:pt x="448457" y="295826"/>
                  <a:pt x="460246" y="293649"/>
                  <a:pt x="471397" y="289932"/>
                </a:cubicBezTo>
                <a:cubicBezTo>
                  <a:pt x="504850" y="267629"/>
                  <a:pt x="537515" y="244096"/>
                  <a:pt x="571757" y="223024"/>
                </a:cubicBezTo>
                <a:cubicBezTo>
                  <a:pt x="593084" y="209899"/>
                  <a:pt x="650517" y="185065"/>
                  <a:pt x="672118" y="178419"/>
                </a:cubicBezTo>
                <a:cubicBezTo>
                  <a:pt x="701414" y="169405"/>
                  <a:pt x="732684" y="167029"/>
                  <a:pt x="761328" y="156117"/>
                </a:cubicBezTo>
                <a:cubicBezTo>
                  <a:pt x="811062" y="137171"/>
                  <a:pt x="854663" y="102118"/>
                  <a:pt x="906294" y="89210"/>
                </a:cubicBezTo>
                <a:cubicBezTo>
                  <a:pt x="1105322" y="39453"/>
                  <a:pt x="1273551" y="41848"/>
                  <a:pt x="1475006" y="33453"/>
                </a:cubicBezTo>
                <a:cubicBezTo>
                  <a:pt x="1508460" y="29736"/>
                  <a:pt x="1542046" y="27062"/>
                  <a:pt x="1575367" y="22302"/>
                </a:cubicBezTo>
                <a:cubicBezTo>
                  <a:pt x="1594130" y="19622"/>
                  <a:pt x="1612427" y="14267"/>
                  <a:pt x="1631123" y="11151"/>
                </a:cubicBezTo>
                <a:cubicBezTo>
                  <a:pt x="1657049" y="6830"/>
                  <a:pt x="1683162" y="3717"/>
                  <a:pt x="1709182" y="0"/>
                </a:cubicBezTo>
                <a:cubicBezTo>
                  <a:pt x="1794675" y="3717"/>
                  <a:pt x="1880484" y="2908"/>
                  <a:pt x="1965660" y="11151"/>
                </a:cubicBezTo>
                <a:cubicBezTo>
                  <a:pt x="1996169" y="14103"/>
                  <a:pt x="2025613" y="24310"/>
                  <a:pt x="2054870" y="33453"/>
                </a:cubicBezTo>
                <a:cubicBezTo>
                  <a:pt x="2085183" y="42926"/>
                  <a:pt x="2144079" y="66907"/>
                  <a:pt x="2144079" y="66907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F3292395-4675-2FC7-C592-C55C7C88CD97}"/>
              </a:ext>
            </a:extLst>
          </p:cNvPr>
          <p:cNvSpPr/>
          <p:nvPr/>
        </p:nvSpPr>
        <p:spPr>
          <a:xfrm>
            <a:off x="3925229" y="3635298"/>
            <a:ext cx="3189249" cy="1148575"/>
          </a:xfrm>
          <a:custGeom>
            <a:avLst/>
            <a:gdLst>
              <a:gd name="connsiteX0" fmla="*/ 0 w 3189249"/>
              <a:gd name="connsiteY0" fmla="*/ 0 h 1148575"/>
              <a:gd name="connsiteX1" fmla="*/ 111512 w 3189249"/>
              <a:gd name="connsiteY1" fmla="*/ 256478 h 1148575"/>
              <a:gd name="connsiteX2" fmla="*/ 144966 w 3189249"/>
              <a:gd name="connsiteY2" fmla="*/ 446048 h 1148575"/>
              <a:gd name="connsiteX3" fmla="*/ 200722 w 3189249"/>
              <a:gd name="connsiteY3" fmla="*/ 602165 h 1148575"/>
              <a:gd name="connsiteX4" fmla="*/ 223025 w 3189249"/>
              <a:gd name="connsiteY4" fmla="*/ 691375 h 1148575"/>
              <a:gd name="connsiteX5" fmla="*/ 278781 w 3189249"/>
              <a:gd name="connsiteY5" fmla="*/ 791736 h 1148575"/>
              <a:gd name="connsiteX6" fmla="*/ 301083 w 3189249"/>
              <a:gd name="connsiteY6" fmla="*/ 858643 h 1148575"/>
              <a:gd name="connsiteX7" fmla="*/ 334537 w 3189249"/>
              <a:gd name="connsiteY7" fmla="*/ 892097 h 1148575"/>
              <a:gd name="connsiteX8" fmla="*/ 546410 w 3189249"/>
              <a:gd name="connsiteY8" fmla="*/ 1059365 h 1148575"/>
              <a:gd name="connsiteX9" fmla="*/ 802888 w 3189249"/>
              <a:gd name="connsiteY9" fmla="*/ 1115122 h 1148575"/>
              <a:gd name="connsiteX10" fmla="*/ 892098 w 3189249"/>
              <a:gd name="connsiteY10" fmla="*/ 1137424 h 1148575"/>
              <a:gd name="connsiteX11" fmla="*/ 1025912 w 3189249"/>
              <a:gd name="connsiteY11" fmla="*/ 1148575 h 1148575"/>
              <a:gd name="connsiteX12" fmla="*/ 1248937 w 3189249"/>
              <a:gd name="connsiteY12" fmla="*/ 1126273 h 1148575"/>
              <a:gd name="connsiteX13" fmla="*/ 1951464 w 3189249"/>
              <a:gd name="connsiteY13" fmla="*/ 1003609 h 1148575"/>
              <a:gd name="connsiteX14" fmla="*/ 2051825 w 3189249"/>
              <a:gd name="connsiteY14" fmla="*/ 947853 h 1148575"/>
              <a:gd name="connsiteX15" fmla="*/ 2241395 w 3189249"/>
              <a:gd name="connsiteY15" fmla="*/ 880946 h 1148575"/>
              <a:gd name="connsiteX16" fmla="*/ 2486722 w 3189249"/>
              <a:gd name="connsiteY16" fmla="*/ 724829 h 1148575"/>
              <a:gd name="connsiteX17" fmla="*/ 2620537 w 3189249"/>
              <a:gd name="connsiteY17" fmla="*/ 691375 h 1148575"/>
              <a:gd name="connsiteX18" fmla="*/ 2810108 w 3189249"/>
              <a:gd name="connsiteY18" fmla="*/ 680224 h 1148575"/>
              <a:gd name="connsiteX19" fmla="*/ 3189249 w 3189249"/>
              <a:gd name="connsiteY19" fmla="*/ 691375 h 114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189249" h="1148575">
                <a:moveTo>
                  <a:pt x="0" y="0"/>
                </a:moveTo>
                <a:cubicBezTo>
                  <a:pt x="70675" y="183753"/>
                  <a:pt x="32603" y="98658"/>
                  <a:pt x="111512" y="256478"/>
                </a:cubicBezTo>
                <a:cubicBezTo>
                  <a:pt x="122663" y="319668"/>
                  <a:pt x="128932" y="383917"/>
                  <a:pt x="144966" y="446048"/>
                </a:cubicBezTo>
                <a:cubicBezTo>
                  <a:pt x="158774" y="499553"/>
                  <a:pt x="183967" y="549508"/>
                  <a:pt x="200722" y="602165"/>
                </a:cubicBezTo>
                <a:cubicBezTo>
                  <a:pt x="210016" y="631374"/>
                  <a:pt x="211354" y="663032"/>
                  <a:pt x="223025" y="691375"/>
                </a:cubicBezTo>
                <a:cubicBezTo>
                  <a:pt x="237596" y="726762"/>
                  <a:pt x="262597" y="757057"/>
                  <a:pt x="278781" y="791736"/>
                </a:cubicBezTo>
                <a:cubicBezTo>
                  <a:pt x="288722" y="813039"/>
                  <a:pt x="289666" y="838093"/>
                  <a:pt x="301083" y="858643"/>
                </a:cubicBezTo>
                <a:cubicBezTo>
                  <a:pt x="308742" y="872429"/>
                  <a:pt x="322331" y="882111"/>
                  <a:pt x="334537" y="892097"/>
                </a:cubicBezTo>
                <a:cubicBezTo>
                  <a:pt x="404178" y="949076"/>
                  <a:pt x="459600" y="1035689"/>
                  <a:pt x="546410" y="1059365"/>
                </a:cubicBezTo>
                <a:cubicBezTo>
                  <a:pt x="788126" y="1125288"/>
                  <a:pt x="546790" y="1063902"/>
                  <a:pt x="802888" y="1115122"/>
                </a:cubicBezTo>
                <a:cubicBezTo>
                  <a:pt x="832945" y="1121133"/>
                  <a:pt x="861785" y="1132877"/>
                  <a:pt x="892098" y="1137424"/>
                </a:cubicBezTo>
                <a:cubicBezTo>
                  <a:pt x="936362" y="1144063"/>
                  <a:pt x="981307" y="1144858"/>
                  <a:pt x="1025912" y="1148575"/>
                </a:cubicBezTo>
                <a:cubicBezTo>
                  <a:pt x="1100254" y="1141141"/>
                  <a:pt x="1175329" y="1139074"/>
                  <a:pt x="1248937" y="1126273"/>
                </a:cubicBezTo>
                <a:cubicBezTo>
                  <a:pt x="2022374" y="991763"/>
                  <a:pt x="1560558" y="1031533"/>
                  <a:pt x="1951464" y="1003609"/>
                </a:cubicBezTo>
                <a:cubicBezTo>
                  <a:pt x="1984918" y="985024"/>
                  <a:pt x="2015992" y="961290"/>
                  <a:pt x="2051825" y="947853"/>
                </a:cubicBezTo>
                <a:cubicBezTo>
                  <a:pt x="2217099" y="885875"/>
                  <a:pt x="2033522" y="1019528"/>
                  <a:pt x="2241395" y="880946"/>
                </a:cubicBezTo>
                <a:cubicBezTo>
                  <a:pt x="2538466" y="682899"/>
                  <a:pt x="2330936" y="761485"/>
                  <a:pt x="2486722" y="724829"/>
                </a:cubicBezTo>
                <a:cubicBezTo>
                  <a:pt x="2531478" y="714298"/>
                  <a:pt x="2574990" y="697657"/>
                  <a:pt x="2620537" y="691375"/>
                </a:cubicBezTo>
                <a:cubicBezTo>
                  <a:pt x="2683243" y="682726"/>
                  <a:pt x="2746918" y="683941"/>
                  <a:pt x="2810108" y="680224"/>
                </a:cubicBezTo>
                <a:lnTo>
                  <a:pt x="3189249" y="691375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AA71F82-4931-9542-4904-BB52C7C06DB6}"/>
              </a:ext>
            </a:extLst>
          </p:cNvPr>
          <p:cNvSpPr txBox="1"/>
          <p:nvPr/>
        </p:nvSpPr>
        <p:spPr>
          <a:xfrm>
            <a:off x="7337502" y="244043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Hot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D8F639F-E892-9B6E-10BB-21E925EA2235}"/>
              </a:ext>
            </a:extLst>
          </p:cNvPr>
          <p:cNvSpPr txBox="1"/>
          <p:nvPr/>
        </p:nvSpPr>
        <p:spPr>
          <a:xfrm>
            <a:off x="7114477" y="4048233"/>
            <a:ext cx="1037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Neutral</a:t>
            </a:r>
          </a:p>
        </p:txBody>
      </p:sp>
    </p:spTree>
    <p:extLst>
      <p:ext uri="{BB962C8B-B14F-4D97-AF65-F5344CB8AC3E}">
        <p14:creationId xmlns:p14="http://schemas.microsoft.com/office/powerpoint/2010/main" val="30003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2AE208E-CA30-4CD9-3F12-528B4E81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loop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65A26D-3674-5801-2D8C-C92D1D6BD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DD2AF851-88C5-A2EA-9BE5-33AE5EA7CB1C}"/>
              </a:ext>
            </a:extLst>
          </p:cNvPr>
          <p:cNvSpPr/>
          <p:nvPr/>
        </p:nvSpPr>
        <p:spPr>
          <a:xfrm>
            <a:off x="5193423" y="2531327"/>
            <a:ext cx="2144079" cy="680224"/>
          </a:xfrm>
          <a:custGeom>
            <a:avLst/>
            <a:gdLst>
              <a:gd name="connsiteX0" fmla="*/ 25348 w 2144079"/>
              <a:gd name="connsiteY0" fmla="*/ 680224 h 680224"/>
              <a:gd name="connsiteX1" fmla="*/ 3045 w 2144079"/>
              <a:gd name="connsiteY1" fmla="*/ 624468 h 680224"/>
              <a:gd name="connsiteX2" fmla="*/ 159162 w 2144079"/>
              <a:gd name="connsiteY2" fmla="*/ 501805 h 680224"/>
              <a:gd name="connsiteX3" fmla="*/ 214918 w 2144079"/>
              <a:gd name="connsiteY3" fmla="*/ 434897 h 680224"/>
              <a:gd name="connsiteX4" fmla="*/ 326431 w 2144079"/>
              <a:gd name="connsiteY4" fmla="*/ 367990 h 680224"/>
              <a:gd name="connsiteX5" fmla="*/ 437943 w 2144079"/>
              <a:gd name="connsiteY5" fmla="*/ 301083 h 680224"/>
              <a:gd name="connsiteX6" fmla="*/ 471397 w 2144079"/>
              <a:gd name="connsiteY6" fmla="*/ 289932 h 680224"/>
              <a:gd name="connsiteX7" fmla="*/ 571757 w 2144079"/>
              <a:gd name="connsiteY7" fmla="*/ 223024 h 680224"/>
              <a:gd name="connsiteX8" fmla="*/ 672118 w 2144079"/>
              <a:gd name="connsiteY8" fmla="*/ 178419 h 680224"/>
              <a:gd name="connsiteX9" fmla="*/ 761328 w 2144079"/>
              <a:gd name="connsiteY9" fmla="*/ 156117 h 680224"/>
              <a:gd name="connsiteX10" fmla="*/ 906294 w 2144079"/>
              <a:gd name="connsiteY10" fmla="*/ 89210 h 680224"/>
              <a:gd name="connsiteX11" fmla="*/ 1475006 w 2144079"/>
              <a:gd name="connsiteY11" fmla="*/ 33453 h 680224"/>
              <a:gd name="connsiteX12" fmla="*/ 1575367 w 2144079"/>
              <a:gd name="connsiteY12" fmla="*/ 22302 h 680224"/>
              <a:gd name="connsiteX13" fmla="*/ 1631123 w 2144079"/>
              <a:gd name="connsiteY13" fmla="*/ 11151 h 680224"/>
              <a:gd name="connsiteX14" fmla="*/ 1709182 w 2144079"/>
              <a:gd name="connsiteY14" fmla="*/ 0 h 680224"/>
              <a:gd name="connsiteX15" fmla="*/ 1965660 w 2144079"/>
              <a:gd name="connsiteY15" fmla="*/ 11151 h 680224"/>
              <a:gd name="connsiteX16" fmla="*/ 2054870 w 2144079"/>
              <a:gd name="connsiteY16" fmla="*/ 33453 h 680224"/>
              <a:gd name="connsiteX17" fmla="*/ 2144079 w 2144079"/>
              <a:gd name="connsiteY17" fmla="*/ 66907 h 680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44079" h="680224">
                <a:moveTo>
                  <a:pt x="25348" y="680224"/>
                </a:moveTo>
                <a:cubicBezTo>
                  <a:pt x="17914" y="661639"/>
                  <a:pt x="-8965" y="640482"/>
                  <a:pt x="3045" y="624468"/>
                </a:cubicBezTo>
                <a:cubicBezTo>
                  <a:pt x="42753" y="571524"/>
                  <a:pt x="116795" y="552647"/>
                  <a:pt x="159162" y="501805"/>
                </a:cubicBezTo>
                <a:cubicBezTo>
                  <a:pt x="177747" y="479502"/>
                  <a:pt x="194390" y="455425"/>
                  <a:pt x="214918" y="434897"/>
                </a:cubicBezTo>
                <a:cubicBezTo>
                  <a:pt x="250940" y="398875"/>
                  <a:pt x="281179" y="393130"/>
                  <a:pt x="326431" y="367990"/>
                </a:cubicBezTo>
                <a:cubicBezTo>
                  <a:pt x="450018" y="299331"/>
                  <a:pt x="202455" y="418826"/>
                  <a:pt x="437943" y="301083"/>
                </a:cubicBezTo>
                <a:cubicBezTo>
                  <a:pt x="448457" y="295826"/>
                  <a:pt x="460246" y="293649"/>
                  <a:pt x="471397" y="289932"/>
                </a:cubicBezTo>
                <a:cubicBezTo>
                  <a:pt x="504850" y="267629"/>
                  <a:pt x="537515" y="244096"/>
                  <a:pt x="571757" y="223024"/>
                </a:cubicBezTo>
                <a:cubicBezTo>
                  <a:pt x="593084" y="209899"/>
                  <a:pt x="650517" y="185065"/>
                  <a:pt x="672118" y="178419"/>
                </a:cubicBezTo>
                <a:cubicBezTo>
                  <a:pt x="701414" y="169405"/>
                  <a:pt x="732684" y="167029"/>
                  <a:pt x="761328" y="156117"/>
                </a:cubicBezTo>
                <a:cubicBezTo>
                  <a:pt x="811062" y="137171"/>
                  <a:pt x="854663" y="102118"/>
                  <a:pt x="906294" y="89210"/>
                </a:cubicBezTo>
                <a:cubicBezTo>
                  <a:pt x="1105322" y="39453"/>
                  <a:pt x="1273551" y="41848"/>
                  <a:pt x="1475006" y="33453"/>
                </a:cubicBezTo>
                <a:cubicBezTo>
                  <a:pt x="1508460" y="29736"/>
                  <a:pt x="1542046" y="27062"/>
                  <a:pt x="1575367" y="22302"/>
                </a:cubicBezTo>
                <a:cubicBezTo>
                  <a:pt x="1594130" y="19622"/>
                  <a:pt x="1612427" y="14267"/>
                  <a:pt x="1631123" y="11151"/>
                </a:cubicBezTo>
                <a:cubicBezTo>
                  <a:pt x="1657049" y="6830"/>
                  <a:pt x="1683162" y="3717"/>
                  <a:pt x="1709182" y="0"/>
                </a:cubicBezTo>
                <a:cubicBezTo>
                  <a:pt x="1794675" y="3717"/>
                  <a:pt x="1880484" y="2908"/>
                  <a:pt x="1965660" y="11151"/>
                </a:cubicBezTo>
                <a:cubicBezTo>
                  <a:pt x="1996169" y="14103"/>
                  <a:pt x="2025613" y="24310"/>
                  <a:pt x="2054870" y="33453"/>
                </a:cubicBezTo>
                <a:cubicBezTo>
                  <a:pt x="2085183" y="42926"/>
                  <a:pt x="2144079" y="66907"/>
                  <a:pt x="2144079" y="66907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F3292395-4675-2FC7-C592-C55C7C88CD97}"/>
              </a:ext>
            </a:extLst>
          </p:cNvPr>
          <p:cNvSpPr/>
          <p:nvPr/>
        </p:nvSpPr>
        <p:spPr>
          <a:xfrm>
            <a:off x="3788809" y="3211552"/>
            <a:ext cx="3325670" cy="1572322"/>
          </a:xfrm>
          <a:custGeom>
            <a:avLst/>
            <a:gdLst>
              <a:gd name="connsiteX0" fmla="*/ 0 w 3189249"/>
              <a:gd name="connsiteY0" fmla="*/ 0 h 1148575"/>
              <a:gd name="connsiteX1" fmla="*/ 111512 w 3189249"/>
              <a:gd name="connsiteY1" fmla="*/ 256478 h 1148575"/>
              <a:gd name="connsiteX2" fmla="*/ 144966 w 3189249"/>
              <a:gd name="connsiteY2" fmla="*/ 446048 h 1148575"/>
              <a:gd name="connsiteX3" fmla="*/ 200722 w 3189249"/>
              <a:gd name="connsiteY3" fmla="*/ 602165 h 1148575"/>
              <a:gd name="connsiteX4" fmla="*/ 223025 w 3189249"/>
              <a:gd name="connsiteY4" fmla="*/ 691375 h 1148575"/>
              <a:gd name="connsiteX5" fmla="*/ 278781 w 3189249"/>
              <a:gd name="connsiteY5" fmla="*/ 791736 h 1148575"/>
              <a:gd name="connsiteX6" fmla="*/ 301083 w 3189249"/>
              <a:gd name="connsiteY6" fmla="*/ 858643 h 1148575"/>
              <a:gd name="connsiteX7" fmla="*/ 334537 w 3189249"/>
              <a:gd name="connsiteY7" fmla="*/ 892097 h 1148575"/>
              <a:gd name="connsiteX8" fmla="*/ 546410 w 3189249"/>
              <a:gd name="connsiteY8" fmla="*/ 1059365 h 1148575"/>
              <a:gd name="connsiteX9" fmla="*/ 802888 w 3189249"/>
              <a:gd name="connsiteY9" fmla="*/ 1115122 h 1148575"/>
              <a:gd name="connsiteX10" fmla="*/ 892098 w 3189249"/>
              <a:gd name="connsiteY10" fmla="*/ 1137424 h 1148575"/>
              <a:gd name="connsiteX11" fmla="*/ 1025912 w 3189249"/>
              <a:gd name="connsiteY11" fmla="*/ 1148575 h 1148575"/>
              <a:gd name="connsiteX12" fmla="*/ 1248937 w 3189249"/>
              <a:gd name="connsiteY12" fmla="*/ 1126273 h 1148575"/>
              <a:gd name="connsiteX13" fmla="*/ 1951464 w 3189249"/>
              <a:gd name="connsiteY13" fmla="*/ 1003609 h 1148575"/>
              <a:gd name="connsiteX14" fmla="*/ 2051825 w 3189249"/>
              <a:gd name="connsiteY14" fmla="*/ 947853 h 1148575"/>
              <a:gd name="connsiteX15" fmla="*/ 2241395 w 3189249"/>
              <a:gd name="connsiteY15" fmla="*/ 880946 h 1148575"/>
              <a:gd name="connsiteX16" fmla="*/ 2486722 w 3189249"/>
              <a:gd name="connsiteY16" fmla="*/ 724829 h 1148575"/>
              <a:gd name="connsiteX17" fmla="*/ 2620537 w 3189249"/>
              <a:gd name="connsiteY17" fmla="*/ 691375 h 1148575"/>
              <a:gd name="connsiteX18" fmla="*/ 2810108 w 3189249"/>
              <a:gd name="connsiteY18" fmla="*/ 680224 h 1148575"/>
              <a:gd name="connsiteX19" fmla="*/ 3189249 w 3189249"/>
              <a:gd name="connsiteY19" fmla="*/ 691375 h 114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189249" h="1148575">
                <a:moveTo>
                  <a:pt x="0" y="0"/>
                </a:moveTo>
                <a:cubicBezTo>
                  <a:pt x="70675" y="183753"/>
                  <a:pt x="32603" y="98658"/>
                  <a:pt x="111512" y="256478"/>
                </a:cubicBezTo>
                <a:cubicBezTo>
                  <a:pt x="122663" y="319668"/>
                  <a:pt x="128932" y="383917"/>
                  <a:pt x="144966" y="446048"/>
                </a:cubicBezTo>
                <a:cubicBezTo>
                  <a:pt x="158774" y="499553"/>
                  <a:pt x="183967" y="549508"/>
                  <a:pt x="200722" y="602165"/>
                </a:cubicBezTo>
                <a:cubicBezTo>
                  <a:pt x="210016" y="631374"/>
                  <a:pt x="211354" y="663032"/>
                  <a:pt x="223025" y="691375"/>
                </a:cubicBezTo>
                <a:cubicBezTo>
                  <a:pt x="237596" y="726762"/>
                  <a:pt x="262597" y="757057"/>
                  <a:pt x="278781" y="791736"/>
                </a:cubicBezTo>
                <a:cubicBezTo>
                  <a:pt x="288722" y="813039"/>
                  <a:pt x="289666" y="838093"/>
                  <a:pt x="301083" y="858643"/>
                </a:cubicBezTo>
                <a:cubicBezTo>
                  <a:pt x="308742" y="872429"/>
                  <a:pt x="322331" y="882111"/>
                  <a:pt x="334537" y="892097"/>
                </a:cubicBezTo>
                <a:cubicBezTo>
                  <a:pt x="404178" y="949076"/>
                  <a:pt x="459600" y="1035689"/>
                  <a:pt x="546410" y="1059365"/>
                </a:cubicBezTo>
                <a:cubicBezTo>
                  <a:pt x="788126" y="1125288"/>
                  <a:pt x="546790" y="1063902"/>
                  <a:pt x="802888" y="1115122"/>
                </a:cubicBezTo>
                <a:cubicBezTo>
                  <a:pt x="832945" y="1121133"/>
                  <a:pt x="861785" y="1132877"/>
                  <a:pt x="892098" y="1137424"/>
                </a:cubicBezTo>
                <a:cubicBezTo>
                  <a:pt x="936362" y="1144063"/>
                  <a:pt x="981307" y="1144858"/>
                  <a:pt x="1025912" y="1148575"/>
                </a:cubicBezTo>
                <a:cubicBezTo>
                  <a:pt x="1100254" y="1141141"/>
                  <a:pt x="1175329" y="1139074"/>
                  <a:pt x="1248937" y="1126273"/>
                </a:cubicBezTo>
                <a:cubicBezTo>
                  <a:pt x="2022374" y="991763"/>
                  <a:pt x="1560558" y="1031533"/>
                  <a:pt x="1951464" y="1003609"/>
                </a:cubicBezTo>
                <a:cubicBezTo>
                  <a:pt x="1984918" y="985024"/>
                  <a:pt x="2015992" y="961290"/>
                  <a:pt x="2051825" y="947853"/>
                </a:cubicBezTo>
                <a:cubicBezTo>
                  <a:pt x="2217099" y="885875"/>
                  <a:pt x="2033522" y="1019528"/>
                  <a:pt x="2241395" y="880946"/>
                </a:cubicBezTo>
                <a:cubicBezTo>
                  <a:pt x="2538466" y="682899"/>
                  <a:pt x="2330936" y="761485"/>
                  <a:pt x="2486722" y="724829"/>
                </a:cubicBezTo>
                <a:cubicBezTo>
                  <a:pt x="2531478" y="714298"/>
                  <a:pt x="2574990" y="697657"/>
                  <a:pt x="2620537" y="691375"/>
                </a:cubicBezTo>
                <a:cubicBezTo>
                  <a:pt x="2683243" y="682726"/>
                  <a:pt x="2746918" y="683941"/>
                  <a:pt x="2810108" y="680224"/>
                </a:cubicBezTo>
                <a:lnTo>
                  <a:pt x="3189249" y="691375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AA71F82-4931-9542-4904-BB52C7C06DB6}"/>
              </a:ext>
            </a:extLst>
          </p:cNvPr>
          <p:cNvSpPr txBox="1"/>
          <p:nvPr/>
        </p:nvSpPr>
        <p:spPr>
          <a:xfrm>
            <a:off x="7337502" y="244043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Hot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D8F639F-E892-9B6E-10BB-21E925EA2235}"/>
              </a:ext>
            </a:extLst>
          </p:cNvPr>
          <p:cNvSpPr txBox="1"/>
          <p:nvPr/>
        </p:nvSpPr>
        <p:spPr>
          <a:xfrm>
            <a:off x="7114477" y="4048233"/>
            <a:ext cx="1037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Neutral</a:t>
            </a:r>
          </a:p>
        </p:txBody>
      </p:sp>
      <p:grpSp>
        <p:nvGrpSpPr>
          <p:cNvPr id="9" name="Canvas 7">
            <a:extLst>
              <a:ext uri="{FF2B5EF4-FFF2-40B4-BE49-F238E27FC236}">
                <a16:creationId xmlns:a16="http://schemas.microsoft.com/office/drawing/2014/main" id="{5CF17E9C-3CF5-E023-5FD7-6A077CC454F3}"/>
              </a:ext>
            </a:extLst>
          </p:cNvPr>
          <p:cNvGrpSpPr/>
          <p:nvPr/>
        </p:nvGrpSpPr>
        <p:grpSpPr>
          <a:xfrm>
            <a:off x="653559" y="2098638"/>
            <a:ext cx="5943600" cy="2286000"/>
            <a:chOff x="0" y="0"/>
            <a:chExt cx="5943600" cy="2286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6122FDA-F4C9-3382-D9EA-963529A874F6}"/>
                </a:ext>
              </a:extLst>
            </p:cNvPr>
            <p:cNvSpPr/>
            <p:nvPr/>
          </p:nvSpPr>
          <p:spPr>
            <a:xfrm>
              <a:off x="0" y="0"/>
              <a:ext cx="5943600" cy="2286000"/>
            </a:xfrm>
            <a:prstGeom prst="rect">
              <a:avLst/>
            </a:prstGeom>
            <a:noFill/>
            <a:ln>
              <a:noFill/>
            </a:ln>
          </p:spPr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75FD171-5BD3-4801-99D5-BE0943DBC4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0642" y="687358"/>
              <a:ext cx="1391794" cy="1142590"/>
              <a:chOff x="1338" y="6546"/>
              <a:chExt cx="2191" cy="18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51583BB-5A54-B951-E66F-71F63992BA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2" y="6546"/>
                <a:ext cx="1707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" name="Text Box 172">
                <a:extLst>
                  <a:ext uri="{FF2B5EF4-FFF2-40B4-BE49-F238E27FC236}">
                    <a16:creationId xmlns:a16="http://schemas.microsoft.com/office/drawing/2014/main" id="{B8BD4591-C6FE-0F1B-080B-0EBF7EA6CE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5" y="7277"/>
                <a:ext cx="1216" cy="73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70811" tIns="35406" rIns="70811" bIns="35406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Switch</a:t>
                </a:r>
                <a:endParaRPr lang="en-US" sz="11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60DB5363-0A71-CA62-F1F4-9E87C6537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9" y="7031"/>
                <a:ext cx="240" cy="24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920E43A8-49C1-6ECB-D63B-40DA3794CD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8" y="7031"/>
                <a:ext cx="244" cy="24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E8215A1-A173-2475-961F-5226B964D2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35249" y="685718"/>
              <a:ext cx="1400874" cy="1144230"/>
              <a:chOff x="4750" y="8526"/>
              <a:chExt cx="2207" cy="1800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F9CC5C7-B5FE-2F2A-0ED5-DE86718C0F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50" y="8526"/>
                <a:ext cx="2207" cy="1800"/>
                <a:chOff x="4750" y="8526"/>
                <a:chExt cx="2207" cy="1800"/>
              </a:xfrm>
            </p:grpSpPr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1C93EEBD-5939-74C4-6617-AD95B56627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10" y="8526"/>
                  <a:ext cx="1705" cy="18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6469DBAC-B76A-3A30-7A02-72F15405AD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15" y="9013"/>
                  <a:ext cx="242" cy="24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764518E9-0371-2518-76BE-34D0B4BA26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0" y="9011"/>
                  <a:ext cx="263" cy="244"/>
                </a:xfrm>
                <a:prstGeom prst="ellipse">
                  <a:avLst/>
                </a:prstGeom>
                <a:solidFill>
                  <a:schemeClr val="bg1">
                    <a:lumMod val="100000"/>
                    <a:lumOff val="0"/>
                  </a:schemeClr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" name="Text Box 176">
                <a:extLst>
                  <a:ext uri="{FF2B5EF4-FFF2-40B4-BE49-F238E27FC236}">
                    <a16:creationId xmlns:a16="http://schemas.microsoft.com/office/drawing/2014/main" id="{5C72663C-BBB0-E625-78DE-736B82D6E0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53" y="9257"/>
                <a:ext cx="1216" cy="73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70811" tIns="35406" rIns="70811" bIns="35406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Lamp</a:t>
                </a:r>
                <a:endParaRPr lang="en-US" sz="11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21518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2AE208E-CA30-4CD9-3F12-528B4E81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loop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65A26D-3674-5801-2D8C-C92D1D6BD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AA71F82-4931-9542-4904-BB52C7C06DB6}"/>
              </a:ext>
            </a:extLst>
          </p:cNvPr>
          <p:cNvSpPr txBox="1"/>
          <p:nvPr/>
        </p:nvSpPr>
        <p:spPr>
          <a:xfrm>
            <a:off x="7337502" y="244043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Hot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D8F639F-E892-9B6E-10BB-21E925EA2235}"/>
              </a:ext>
            </a:extLst>
          </p:cNvPr>
          <p:cNvSpPr txBox="1"/>
          <p:nvPr/>
        </p:nvSpPr>
        <p:spPr>
          <a:xfrm>
            <a:off x="7114477" y="4048233"/>
            <a:ext cx="1037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Neutral</a:t>
            </a:r>
          </a:p>
        </p:txBody>
      </p:sp>
      <p:grpSp>
        <p:nvGrpSpPr>
          <p:cNvPr id="9" name="Canvas 7">
            <a:extLst>
              <a:ext uri="{FF2B5EF4-FFF2-40B4-BE49-F238E27FC236}">
                <a16:creationId xmlns:a16="http://schemas.microsoft.com/office/drawing/2014/main" id="{5CF17E9C-3CF5-E023-5FD7-6A077CC454F3}"/>
              </a:ext>
            </a:extLst>
          </p:cNvPr>
          <p:cNvGrpSpPr/>
          <p:nvPr/>
        </p:nvGrpSpPr>
        <p:grpSpPr>
          <a:xfrm>
            <a:off x="653559" y="2098638"/>
            <a:ext cx="5943600" cy="2286000"/>
            <a:chOff x="0" y="0"/>
            <a:chExt cx="5943600" cy="2286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6122FDA-F4C9-3382-D9EA-963529A874F6}"/>
                </a:ext>
              </a:extLst>
            </p:cNvPr>
            <p:cNvSpPr/>
            <p:nvPr/>
          </p:nvSpPr>
          <p:spPr>
            <a:xfrm>
              <a:off x="0" y="0"/>
              <a:ext cx="5943600" cy="2286000"/>
            </a:xfrm>
            <a:prstGeom prst="rect">
              <a:avLst/>
            </a:prstGeom>
            <a:noFill/>
            <a:ln>
              <a:noFill/>
            </a:ln>
          </p:spPr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75FD171-5BD3-4801-99D5-BE0943DBC4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0642" y="687358"/>
              <a:ext cx="1391794" cy="1142590"/>
              <a:chOff x="1338" y="6546"/>
              <a:chExt cx="2191" cy="18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51583BB-5A54-B951-E66F-71F63992BA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2" y="6546"/>
                <a:ext cx="1707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" name="Text Box 172">
                <a:extLst>
                  <a:ext uri="{FF2B5EF4-FFF2-40B4-BE49-F238E27FC236}">
                    <a16:creationId xmlns:a16="http://schemas.microsoft.com/office/drawing/2014/main" id="{B8BD4591-C6FE-0F1B-080B-0EBF7EA6CE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5" y="7277"/>
                <a:ext cx="1216" cy="73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70811" tIns="35406" rIns="70811" bIns="35406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Switch</a:t>
                </a:r>
                <a:endParaRPr lang="en-US" sz="11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60DB5363-0A71-CA62-F1F4-9E87C6537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9" y="7031"/>
                <a:ext cx="240" cy="24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920E43A8-49C1-6ECB-D63B-40DA3794CD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8" y="7031"/>
                <a:ext cx="244" cy="24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E8215A1-A173-2475-961F-5226B964D2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35249" y="685718"/>
              <a:ext cx="1400874" cy="1144230"/>
              <a:chOff x="4750" y="8526"/>
              <a:chExt cx="2207" cy="1800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F9CC5C7-B5FE-2F2A-0ED5-DE86718C0F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50" y="8526"/>
                <a:ext cx="2207" cy="1800"/>
                <a:chOff x="4750" y="8526"/>
                <a:chExt cx="2207" cy="1800"/>
              </a:xfrm>
            </p:grpSpPr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1C93EEBD-5939-74C4-6617-AD95B56627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10" y="8526"/>
                  <a:ext cx="1705" cy="18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6469DBAC-B76A-3A30-7A02-72F15405AD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15" y="9013"/>
                  <a:ext cx="242" cy="24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764518E9-0371-2518-76BE-34D0B4BA26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0" y="9011"/>
                  <a:ext cx="263" cy="244"/>
                </a:xfrm>
                <a:prstGeom prst="ellipse">
                  <a:avLst/>
                </a:prstGeom>
                <a:solidFill>
                  <a:schemeClr val="bg1">
                    <a:lumMod val="100000"/>
                    <a:lumOff val="0"/>
                  </a:schemeClr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" name="Text Box 176">
                <a:extLst>
                  <a:ext uri="{FF2B5EF4-FFF2-40B4-BE49-F238E27FC236}">
                    <a16:creationId xmlns:a16="http://schemas.microsoft.com/office/drawing/2014/main" id="{5C72663C-BBB0-E625-78DE-736B82D6E0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53" y="9257"/>
                <a:ext cx="1216" cy="73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70811" tIns="35406" rIns="70811" bIns="35406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Lamp</a:t>
                </a:r>
                <a:endParaRPr lang="en-US" sz="11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4D6022DD-4097-0231-2F3F-41E67CA8A27E}"/>
              </a:ext>
            </a:extLst>
          </p:cNvPr>
          <p:cNvSpPr/>
          <p:nvPr/>
        </p:nvSpPr>
        <p:spPr>
          <a:xfrm>
            <a:off x="1416200" y="2163337"/>
            <a:ext cx="5999361" cy="970156"/>
          </a:xfrm>
          <a:custGeom>
            <a:avLst/>
            <a:gdLst>
              <a:gd name="connsiteX0" fmla="*/ 144971 w 5999361"/>
              <a:gd name="connsiteY0" fmla="*/ 970156 h 970156"/>
              <a:gd name="connsiteX1" fmla="*/ 100366 w 5999361"/>
              <a:gd name="connsiteY1" fmla="*/ 914400 h 970156"/>
              <a:gd name="connsiteX2" fmla="*/ 66912 w 5999361"/>
              <a:gd name="connsiteY2" fmla="*/ 825190 h 970156"/>
              <a:gd name="connsiteX3" fmla="*/ 11156 w 5999361"/>
              <a:gd name="connsiteY3" fmla="*/ 657922 h 970156"/>
              <a:gd name="connsiteX4" fmla="*/ 11156 w 5999361"/>
              <a:gd name="connsiteY4" fmla="*/ 501804 h 970156"/>
              <a:gd name="connsiteX5" fmla="*/ 133820 w 5999361"/>
              <a:gd name="connsiteY5" fmla="*/ 401443 h 970156"/>
              <a:gd name="connsiteX6" fmla="*/ 167273 w 5999361"/>
              <a:gd name="connsiteY6" fmla="*/ 367990 h 970156"/>
              <a:gd name="connsiteX7" fmla="*/ 334541 w 5999361"/>
              <a:gd name="connsiteY7" fmla="*/ 256478 h 970156"/>
              <a:gd name="connsiteX8" fmla="*/ 434902 w 5999361"/>
              <a:gd name="connsiteY8" fmla="*/ 189570 h 970156"/>
              <a:gd name="connsiteX9" fmla="*/ 490659 w 5999361"/>
              <a:gd name="connsiteY9" fmla="*/ 167268 h 970156"/>
              <a:gd name="connsiteX10" fmla="*/ 680229 w 5999361"/>
              <a:gd name="connsiteY10" fmla="*/ 89209 h 970156"/>
              <a:gd name="connsiteX11" fmla="*/ 758288 w 5999361"/>
              <a:gd name="connsiteY11" fmla="*/ 66907 h 970156"/>
              <a:gd name="connsiteX12" fmla="*/ 1471966 w 5999361"/>
              <a:gd name="connsiteY12" fmla="*/ 55756 h 970156"/>
              <a:gd name="connsiteX13" fmla="*/ 1628083 w 5999361"/>
              <a:gd name="connsiteY13" fmla="*/ 33453 h 970156"/>
              <a:gd name="connsiteX14" fmla="*/ 2274854 w 5999361"/>
              <a:gd name="connsiteY14" fmla="*/ 11151 h 970156"/>
              <a:gd name="connsiteX15" fmla="*/ 2497878 w 5999361"/>
              <a:gd name="connsiteY15" fmla="*/ 0 h 970156"/>
              <a:gd name="connsiteX16" fmla="*/ 3389976 w 5999361"/>
              <a:gd name="connsiteY16" fmla="*/ 22302 h 970156"/>
              <a:gd name="connsiteX17" fmla="*/ 3568395 w 5999361"/>
              <a:gd name="connsiteY17" fmla="*/ 33453 h 970156"/>
              <a:gd name="connsiteX18" fmla="*/ 5107263 w 5999361"/>
              <a:gd name="connsiteY18" fmla="*/ 55756 h 970156"/>
              <a:gd name="connsiteX19" fmla="*/ 5575615 w 5999361"/>
              <a:gd name="connsiteY19" fmla="*/ 44604 h 970156"/>
              <a:gd name="connsiteX20" fmla="*/ 5887849 w 5999361"/>
              <a:gd name="connsiteY20" fmla="*/ 78058 h 970156"/>
              <a:gd name="connsiteX21" fmla="*/ 5965907 w 5999361"/>
              <a:gd name="connsiteY21" fmla="*/ 111512 h 970156"/>
              <a:gd name="connsiteX22" fmla="*/ 5977059 w 5999361"/>
              <a:gd name="connsiteY22" fmla="*/ 178419 h 970156"/>
              <a:gd name="connsiteX23" fmla="*/ 5977059 w 5999361"/>
              <a:gd name="connsiteY23" fmla="*/ 289931 h 970156"/>
              <a:gd name="connsiteX24" fmla="*/ 5999361 w 5999361"/>
              <a:gd name="connsiteY24" fmla="*/ 312234 h 970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999361" h="970156">
                <a:moveTo>
                  <a:pt x="144971" y="970156"/>
                </a:moveTo>
                <a:cubicBezTo>
                  <a:pt x="130103" y="951571"/>
                  <a:pt x="111650" y="935356"/>
                  <a:pt x="100366" y="914400"/>
                </a:cubicBezTo>
                <a:cubicBezTo>
                  <a:pt x="85309" y="886437"/>
                  <a:pt x="78707" y="854677"/>
                  <a:pt x="66912" y="825190"/>
                </a:cubicBezTo>
                <a:cubicBezTo>
                  <a:pt x="16327" y="698727"/>
                  <a:pt x="45802" y="796500"/>
                  <a:pt x="11156" y="657922"/>
                </a:cubicBezTo>
                <a:cubicBezTo>
                  <a:pt x="6510" y="616108"/>
                  <a:pt x="-11438" y="546992"/>
                  <a:pt x="11156" y="501804"/>
                </a:cubicBezTo>
                <a:cubicBezTo>
                  <a:pt x="45702" y="432712"/>
                  <a:pt x="71334" y="445183"/>
                  <a:pt x="133820" y="401443"/>
                </a:cubicBezTo>
                <a:cubicBezTo>
                  <a:pt x="146739" y="392400"/>
                  <a:pt x="154773" y="377605"/>
                  <a:pt x="167273" y="367990"/>
                </a:cubicBezTo>
                <a:cubicBezTo>
                  <a:pt x="338110" y="236577"/>
                  <a:pt x="220021" y="332824"/>
                  <a:pt x="334541" y="256478"/>
                </a:cubicBezTo>
                <a:cubicBezTo>
                  <a:pt x="390571" y="219125"/>
                  <a:pt x="370107" y="221967"/>
                  <a:pt x="434902" y="189570"/>
                </a:cubicBezTo>
                <a:cubicBezTo>
                  <a:pt x="452806" y="180618"/>
                  <a:pt x="472755" y="176220"/>
                  <a:pt x="490659" y="167268"/>
                </a:cubicBezTo>
                <a:cubicBezTo>
                  <a:pt x="659356" y="82921"/>
                  <a:pt x="520621" y="131771"/>
                  <a:pt x="680229" y="89209"/>
                </a:cubicBezTo>
                <a:cubicBezTo>
                  <a:pt x="706376" y="82236"/>
                  <a:pt x="731251" y="68049"/>
                  <a:pt x="758288" y="66907"/>
                </a:cubicBezTo>
                <a:cubicBezTo>
                  <a:pt x="995998" y="56863"/>
                  <a:pt x="1234073" y="59473"/>
                  <a:pt x="1471966" y="55756"/>
                </a:cubicBezTo>
                <a:cubicBezTo>
                  <a:pt x="1524005" y="48322"/>
                  <a:pt x="1575597" y="36369"/>
                  <a:pt x="1628083" y="33453"/>
                </a:cubicBezTo>
                <a:cubicBezTo>
                  <a:pt x="1843469" y="21487"/>
                  <a:pt x="2059405" y="21923"/>
                  <a:pt x="2274854" y="11151"/>
                </a:cubicBezTo>
                <a:lnTo>
                  <a:pt x="2497878" y="0"/>
                </a:lnTo>
                <a:lnTo>
                  <a:pt x="3389976" y="22302"/>
                </a:lnTo>
                <a:cubicBezTo>
                  <a:pt x="3449536" y="24163"/>
                  <a:pt x="3508817" y="32292"/>
                  <a:pt x="3568395" y="33453"/>
                </a:cubicBezTo>
                <a:lnTo>
                  <a:pt x="5107263" y="55756"/>
                </a:lnTo>
                <a:cubicBezTo>
                  <a:pt x="5263380" y="52039"/>
                  <a:pt x="5419453" y="44604"/>
                  <a:pt x="5575615" y="44604"/>
                </a:cubicBezTo>
                <a:cubicBezTo>
                  <a:pt x="5693199" y="44604"/>
                  <a:pt x="5782454" y="42926"/>
                  <a:pt x="5887849" y="78058"/>
                </a:cubicBezTo>
                <a:cubicBezTo>
                  <a:pt x="5914705" y="87010"/>
                  <a:pt x="5939888" y="100361"/>
                  <a:pt x="5965907" y="111512"/>
                </a:cubicBezTo>
                <a:cubicBezTo>
                  <a:pt x="5969624" y="133814"/>
                  <a:pt x="5977059" y="155809"/>
                  <a:pt x="5977059" y="178419"/>
                </a:cubicBezTo>
                <a:cubicBezTo>
                  <a:pt x="5977059" y="247809"/>
                  <a:pt x="5947320" y="220541"/>
                  <a:pt x="5977059" y="289931"/>
                </a:cubicBezTo>
                <a:cubicBezTo>
                  <a:pt x="5981200" y="299594"/>
                  <a:pt x="5991927" y="304800"/>
                  <a:pt x="5999361" y="312234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6C4F887-D69C-1833-871E-FC1E0599CEBB}"/>
              </a:ext>
            </a:extLst>
          </p:cNvPr>
          <p:cNvSpPr/>
          <p:nvPr/>
        </p:nvSpPr>
        <p:spPr>
          <a:xfrm>
            <a:off x="2765502" y="2352907"/>
            <a:ext cx="2533526" cy="836391"/>
          </a:xfrm>
          <a:custGeom>
            <a:avLst/>
            <a:gdLst>
              <a:gd name="connsiteX0" fmla="*/ 0 w 2533526"/>
              <a:gd name="connsiteY0" fmla="*/ 791737 h 836391"/>
              <a:gd name="connsiteX1" fmla="*/ 133815 w 2533526"/>
              <a:gd name="connsiteY1" fmla="*/ 735981 h 836391"/>
              <a:gd name="connsiteX2" fmla="*/ 301083 w 2533526"/>
              <a:gd name="connsiteY2" fmla="*/ 624469 h 836391"/>
              <a:gd name="connsiteX3" fmla="*/ 379142 w 2533526"/>
              <a:gd name="connsiteY3" fmla="*/ 591015 h 836391"/>
              <a:gd name="connsiteX4" fmla="*/ 557561 w 2533526"/>
              <a:gd name="connsiteY4" fmla="*/ 457200 h 836391"/>
              <a:gd name="connsiteX5" fmla="*/ 635620 w 2533526"/>
              <a:gd name="connsiteY5" fmla="*/ 390293 h 836391"/>
              <a:gd name="connsiteX6" fmla="*/ 747132 w 2533526"/>
              <a:gd name="connsiteY6" fmla="*/ 323386 h 836391"/>
              <a:gd name="connsiteX7" fmla="*/ 836342 w 2533526"/>
              <a:gd name="connsiteY7" fmla="*/ 267630 h 836391"/>
              <a:gd name="connsiteX8" fmla="*/ 914400 w 2533526"/>
              <a:gd name="connsiteY8" fmla="*/ 211873 h 836391"/>
              <a:gd name="connsiteX9" fmla="*/ 970157 w 2533526"/>
              <a:gd name="connsiteY9" fmla="*/ 200722 h 836391"/>
              <a:gd name="connsiteX10" fmla="*/ 1059366 w 2533526"/>
              <a:gd name="connsiteY10" fmla="*/ 156117 h 836391"/>
              <a:gd name="connsiteX11" fmla="*/ 1159727 w 2533526"/>
              <a:gd name="connsiteY11" fmla="*/ 100361 h 836391"/>
              <a:gd name="connsiteX12" fmla="*/ 1237786 w 2533526"/>
              <a:gd name="connsiteY12" fmla="*/ 66908 h 836391"/>
              <a:gd name="connsiteX13" fmla="*/ 1293542 w 2533526"/>
              <a:gd name="connsiteY13" fmla="*/ 33454 h 836391"/>
              <a:gd name="connsiteX14" fmla="*/ 1672683 w 2533526"/>
              <a:gd name="connsiteY14" fmla="*/ 0 h 836391"/>
              <a:gd name="connsiteX15" fmla="*/ 1918010 w 2533526"/>
              <a:gd name="connsiteY15" fmla="*/ 33454 h 836391"/>
              <a:gd name="connsiteX16" fmla="*/ 2096430 w 2533526"/>
              <a:gd name="connsiteY16" fmla="*/ 55756 h 836391"/>
              <a:gd name="connsiteX17" fmla="*/ 2386361 w 2533526"/>
              <a:gd name="connsiteY17" fmla="*/ 144966 h 836391"/>
              <a:gd name="connsiteX18" fmla="*/ 2453269 w 2533526"/>
              <a:gd name="connsiteY18" fmla="*/ 167269 h 836391"/>
              <a:gd name="connsiteX19" fmla="*/ 2497874 w 2533526"/>
              <a:gd name="connsiteY19" fmla="*/ 211873 h 836391"/>
              <a:gd name="connsiteX20" fmla="*/ 2509025 w 2533526"/>
              <a:gd name="connsiteY20" fmla="*/ 557561 h 836391"/>
              <a:gd name="connsiteX21" fmla="*/ 2464420 w 2533526"/>
              <a:gd name="connsiteY21" fmla="*/ 591015 h 836391"/>
              <a:gd name="connsiteX22" fmla="*/ 2408664 w 2533526"/>
              <a:gd name="connsiteY22" fmla="*/ 791737 h 836391"/>
              <a:gd name="connsiteX23" fmla="*/ 2375210 w 2533526"/>
              <a:gd name="connsiteY23" fmla="*/ 836342 h 836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533526" h="836391">
                <a:moveTo>
                  <a:pt x="0" y="791737"/>
                </a:moveTo>
                <a:cubicBezTo>
                  <a:pt x="144974" y="704753"/>
                  <a:pt x="-47501" y="813687"/>
                  <a:pt x="133815" y="735981"/>
                </a:cubicBezTo>
                <a:cubicBezTo>
                  <a:pt x="232051" y="693880"/>
                  <a:pt x="202903" y="683377"/>
                  <a:pt x="301083" y="624469"/>
                </a:cubicBezTo>
                <a:cubicBezTo>
                  <a:pt x="325357" y="609904"/>
                  <a:pt x="353122" y="602166"/>
                  <a:pt x="379142" y="591015"/>
                </a:cubicBezTo>
                <a:cubicBezTo>
                  <a:pt x="572069" y="398088"/>
                  <a:pt x="367328" y="584022"/>
                  <a:pt x="557561" y="457200"/>
                </a:cubicBezTo>
                <a:cubicBezTo>
                  <a:pt x="586075" y="438191"/>
                  <a:pt x="608457" y="411188"/>
                  <a:pt x="635620" y="390293"/>
                </a:cubicBezTo>
                <a:cubicBezTo>
                  <a:pt x="721390" y="324316"/>
                  <a:pt x="675432" y="365211"/>
                  <a:pt x="747132" y="323386"/>
                </a:cubicBezTo>
                <a:cubicBezTo>
                  <a:pt x="777422" y="305717"/>
                  <a:pt x="807165" y="287082"/>
                  <a:pt x="836342" y="267630"/>
                </a:cubicBezTo>
                <a:cubicBezTo>
                  <a:pt x="862947" y="249893"/>
                  <a:pt x="885800" y="226173"/>
                  <a:pt x="914400" y="211873"/>
                </a:cubicBezTo>
                <a:cubicBezTo>
                  <a:pt x="931353" y="203397"/>
                  <a:pt x="951571" y="204439"/>
                  <a:pt x="970157" y="200722"/>
                </a:cubicBezTo>
                <a:cubicBezTo>
                  <a:pt x="999893" y="185854"/>
                  <a:pt x="1029983" y="171673"/>
                  <a:pt x="1059366" y="156117"/>
                </a:cubicBezTo>
                <a:cubicBezTo>
                  <a:pt x="1093188" y="138211"/>
                  <a:pt x="1125498" y="117476"/>
                  <a:pt x="1159727" y="100361"/>
                </a:cubicBezTo>
                <a:cubicBezTo>
                  <a:pt x="1185047" y="87701"/>
                  <a:pt x="1212466" y="79568"/>
                  <a:pt x="1237786" y="66908"/>
                </a:cubicBezTo>
                <a:cubicBezTo>
                  <a:pt x="1257172" y="57215"/>
                  <a:pt x="1272457" y="38474"/>
                  <a:pt x="1293542" y="33454"/>
                </a:cubicBezTo>
                <a:cubicBezTo>
                  <a:pt x="1386709" y="11271"/>
                  <a:pt x="1581774" y="5051"/>
                  <a:pt x="1672683" y="0"/>
                </a:cubicBezTo>
                <a:cubicBezTo>
                  <a:pt x="1900174" y="37916"/>
                  <a:pt x="1714557" y="9979"/>
                  <a:pt x="1918010" y="33454"/>
                </a:cubicBezTo>
                <a:lnTo>
                  <a:pt x="2096430" y="55756"/>
                </a:lnTo>
                <a:cubicBezTo>
                  <a:pt x="2259276" y="110040"/>
                  <a:pt x="2067171" y="46753"/>
                  <a:pt x="2386361" y="144966"/>
                </a:cubicBezTo>
                <a:cubicBezTo>
                  <a:pt x="2408831" y="151880"/>
                  <a:pt x="2453269" y="167269"/>
                  <a:pt x="2453269" y="167269"/>
                </a:cubicBezTo>
                <a:cubicBezTo>
                  <a:pt x="2468137" y="182137"/>
                  <a:pt x="2485258" y="195052"/>
                  <a:pt x="2497874" y="211873"/>
                </a:cubicBezTo>
                <a:cubicBezTo>
                  <a:pt x="2565622" y="302204"/>
                  <a:pt x="2517567" y="506308"/>
                  <a:pt x="2509025" y="557561"/>
                </a:cubicBezTo>
                <a:cubicBezTo>
                  <a:pt x="2505970" y="575894"/>
                  <a:pt x="2479288" y="579864"/>
                  <a:pt x="2464420" y="591015"/>
                </a:cubicBezTo>
                <a:cubicBezTo>
                  <a:pt x="2395928" y="705168"/>
                  <a:pt x="2456558" y="588189"/>
                  <a:pt x="2408664" y="791737"/>
                </a:cubicBezTo>
                <a:cubicBezTo>
                  <a:pt x="2397386" y="839667"/>
                  <a:pt x="2400147" y="836342"/>
                  <a:pt x="2375210" y="836342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E95740-C462-2122-FD58-7C58B3BA9293}"/>
              </a:ext>
            </a:extLst>
          </p:cNvPr>
          <p:cNvSpPr/>
          <p:nvPr/>
        </p:nvSpPr>
        <p:spPr>
          <a:xfrm>
            <a:off x="3590693" y="3178098"/>
            <a:ext cx="3668751" cy="1393902"/>
          </a:xfrm>
          <a:custGeom>
            <a:avLst/>
            <a:gdLst>
              <a:gd name="connsiteX0" fmla="*/ 301083 w 3668751"/>
              <a:gd name="connsiteY0" fmla="*/ 0 h 1393902"/>
              <a:gd name="connsiteX1" fmla="*/ 211873 w 3668751"/>
              <a:gd name="connsiteY1" fmla="*/ 144965 h 1393902"/>
              <a:gd name="connsiteX2" fmla="*/ 189570 w 3668751"/>
              <a:gd name="connsiteY2" fmla="*/ 211873 h 1393902"/>
              <a:gd name="connsiteX3" fmla="*/ 178419 w 3668751"/>
              <a:gd name="connsiteY3" fmla="*/ 289931 h 1393902"/>
              <a:gd name="connsiteX4" fmla="*/ 144966 w 3668751"/>
              <a:gd name="connsiteY4" fmla="*/ 367990 h 1393902"/>
              <a:gd name="connsiteX5" fmla="*/ 111512 w 3668751"/>
              <a:gd name="connsiteY5" fmla="*/ 457200 h 1393902"/>
              <a:gd name="connsiteX6" fmla="*/ 89209 w 3668751"/>
              <a:gd name="connsiteY6" fmla="*/ 557561 h 1393902"/>
              <a:gd name="connsiteX7" fmla="*/ 33453 w 3668751"/>
              <a:gd name="connsiteY7" fmla="*/ 657922 h 1393902"/>
              <a:gd name="connsiteX8" fmla="*/ 0 w 3668751"/>
              <a:gd name="connsiteY8" fmla="*/ 747131 h 1393902"/>
              <a:gd name="connsiteX9" fmla="*/ 267629 w 3668751"/>
              <a:gd name="connsiteY9" fmla="*/ 1126273 h 1393902"/>
              <a:gd name="connsiteX10" fmla="*/ 557561 w 3668751"/>
              <a:gd name="connsiteY10" fmla="*/ 1393902 h 1393902"/>
              <a:gd name="connsiteX11" fmla="*/ 847492 w 3668751"/>
              <a:gd name="connsiteY11" fmla="*/ 1326995 h 1393902"/>
              <a:gd name="connsiteX12" fmla="*/ 1148575 w 3668751"/>
              <a:gd name="connsiteY12" fmla="*/ 1193180 h 1393902"/>
              <a:gd name="connsiteX13" fmla="*/ 1248936 w 3668751"/>
              <a:gd name="connsiteY13" fmla="*/ 1148575 h 1393902"/>
              <a:gd name="connsiteX14" fmla="*/ 1583473 w 3668751"/>
              <a:gd name="connsiteY14" fmla="*/ 1003609 h 1393902"/>
              <a:gd name="connsiteX15" fmla="*/ 1906858 w 3668751"/>
              <a:gd name="connsiteY15" fmla="*/ 925551 h 1393902"/>
              <a:gd name="connsiteX16" fmla="*/ 2062975 w 3668751"/>
              <a:gd name="connsiteY16" fmla="*/ 880946 h 1393902"/>
              <a:gd name="connsiteX17" fmla="*/ 2274848 w 3668751"/>
              <a:gd name="connsiteY17" fmla="*/ 869795 h 1393902"/>
              <a:gd name="connsiteX18" fmla="*/ 2665141 w 3668751"/>
              <a:gd name="connsiteY18" fmla="*/ 836341 h 1393902"/>
              <a:gd name="connsiteX19" fmla="*/ 3256156 w 3668751"/>
              <a:gd name="connsiteY19" fmla="*/ 869795 h 1393902"/>
              <a:gd name="connsiteX20" fmla="*/ 3668751 w 3668751"/>
              <a:gd name="connsiteY20" fmla="*/ 925551 h 1393902"/>
              <a:gd name="connsiteX21" fmla="*/ 3635297 w 3668751"/>
              <a:gd name="connsiteY21" fmla="*/ 947853 h 1393902"/>
              <a:gd name="connsiteX22" fmla="*/ 3546087 w 3668751"/>
              <a:gd name="connsiteY22" fmla="*/ 903248 h 1393902"/>
              <a:gd name="connsiteX23" fmla="*/ 3601844 w 3668751"/>
              <a:gd name="connsiteY23" fmla="*/ 780585 h 1393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668751" h="1393902">
                <a:moveTo>
                  <a:pt x="301083" y="0"/>
                </a:moveTo>
                <a:cubicBezTo>
                  <a:pt x="272224" y="43288"/>
                  <a:pt x="233587" y="97919"/>
                  <a:pt x="211873" y="144965"/>
                </a:cubicBezTo>
                <a:cubicBezTo>
                  <a:pt x="202021" y="166310"/>
                  <a:pt x="197004" y="189570"/>
                  <a:pt x="189570" y="211873"/>
                </a:cubicBezTo>
                <a:cubicBezTo>
                  <a:pt x="185853" y="237892"/>
                  <a:pt x="185640" y="264659"/>
                  <a:pt x="178419" y="289931"/>
                </a:cubicBezTo>
                <a:cubicBezTo>
                  <a:pt x="170642" y="317150"/>
                  <a:pt x="155479" y="341706"/>
                  <a:pt x="144966" y="367990"/>
                </a:cubicBezTo>
                <a:cubicBezTo>
                  <a:pt x="133171" y="397477"/>
                  <a:pt x="120473" y="426732"/>
                  <a:pt x="111512" y="457200"/>
                </a:cubicBezTo>
                <a:cubicBezTo>
                  <a:pt x="101842" y="490077"/>
                  <a:pt x="101630" y="525621"/>
                  <a:pt x="89209" y="557561"/>
                </a:cubicBezTo>
                <a:cubicBezTo>
                  <a:pt x="75338" y="593228"/>
                  <a:pt x="49748" y="623295"/>
                  <a:pt x="33453" y="657922"/>
                </a:cubicBezTo>
                <a:cubicBezTo>
                  <a:pt x="19930" y="686658"/>
                  <a:pt x="11151" y="717395"/>
                  <a:pt x="0" y="747131"/>
                </a:cubicBezTo>
                <a:cubicBezTo>
                  <a:pt x="105507" y="1028486"/>
                  <a:pt x="13984" y="859278"/>
                  <a:pt x="267629" y="1126273"/>
                </a:cubicBezTo>
                <a:cubicBezTo>
                  <a:pt x="500143" y="1371024"/>
                  <a:pt x="390472" y="1298423"/>
                  <a:pt x="557561" y="1393902"/>
                </a:cubicBezTo>
                <a:cubicBezTo>
                  <a:pt x="634785" y="1378458"/>
                  <a:pt x="784965" y="1350261"/>
                  <a:pt x="847492" y="1326995"/>
                </a:cubicBezTo>
                <a:cubicBezTo>
                  <a:pt x="950424" y="1288695"/>
                  <a:pt x="1048214" y="1237785"/>
                  <a:pt x="1148575" y="1193180"/>
                </a:cubicBezTo>
                <a:lnTo>
                  <a:pt x="1248936" y="1148575"/>
                </a:lnTo>
                <a:cubicBezTo>
                  <a:pt x="1338068" y="1107437"/>
                  <a:pt x="1482511" y="1032455"/>
                  <a:pt x="1583473" y="1003609"/>
                </a:cubicBezTo>
                <a:cubicBezTo>
                  <a:pt x="1690097" y="973145"/>
                  <a:pt x="1799427" y="953033"/>
                  <a:pt x="1906858" y="925551"/>
                </a:cubicBezTo>
                <a:cubicBezTo>
                  <a:pt x="1959291" y="912138"/>
                  <a:pt x="2009464" y="889054"/>
                  <a:pt x="2062975" y="880946"/>
                </a:cubicBezTo>
                <a:cubicBezTo>
                  <a:pt x="2132899" y="870351"/>
                  <a:pt x="2204276" y="874398"/>
                  <a:pt x="2274848" y="869795"/>
                </a:cubicBezTo>
                <a:cubicBezTo>
                  <a:pt x="2556775" y="851408"/>
                  <a:pt x="2490676" y="858149"/>
                  <a:pt x="2665141" y="836341"/>
                </a:cubicBezTo>
                <a:lnTo>
                  <a:pt x="3256156" y="869795"/>
                </a:lnTo>
                <a:cubicBezTo>
                  <a:pt x="3609879" y="887481"/>
                  <a:pt x="3458956" y="841633"/>
                  <a:pt x="3668751" y="925551"/>
                </a:cubicBezTo>
                <a:cubicBezTo>
                  <a:pt x="3657600" y="932985"/>
                  <a:pt x="3648517" y="945650"/>
                  <a:pt x="3635297" y="947853"/>
                </a:cubicBezTo>
                <a:cubicBezTo>
                  <a:pt x="3616509" y="950984"/>
                  <a:pt x="3546965" y="903775"/>
                  <a:pt x="3546087" y="903248"/>
                </a:cubicBezTo>
                <a:cubicBezTo>
                  <a:pt x="3594068" y="795292"/>
                  <a:pt x="3574319" y="835630"/>
                  <a:pt x="3601844" y="780585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0803BE-72D9-CFFD-86D1-70B6680E173D}"/>
              </a:ext>
            </a:extLst>
          </p:cNvPr>
          <p:cNvSpPr txBox="1"/>
          <p:nvPr/>
        </p:nvSpPr>
        <p:spPr>
          <a:xfrm>
            <a:off x="1464201" y="5352585"/>
            <a:ext cx="280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does the switch do?</a:t>
            </a:r>
          </a:p>
        </p:txBody>
      </p:sp>
    </p:spTree>
    <p:extLst>
      <p:ext uri="{BB962C8B-B14F-4D97-AF65-F5344CB8AC3E}">
        <p14:creationId xmlns:p14="http://schemas.microsoft.com/office/powerpoint/2010/main" val="91702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371F8-B331-A3BC-43D3-3417EEBE1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Common Circuits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C6DD2D-D08B-E89A-95B0-3202E4560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Unswitched receptacles</a:t>
            </a:r>
          </a:p>
          <a:p>
            <a:pPr lvl="1"/>
            <a:r>
              <a:rPr lang="en-US" dirty="0"/>
              <a:t>DRs (15A / 20A)</a:t>
            </a:r>
          </a:p>
          <a:p>
            <a:pPr lvl="1"/>
            <a:r>
              <a:rPr lang="en-US" dirty="0"/>
              <a:t>Dryers (30A)</a:t>
            </a:r>
          </a:p>
          <a:p>
            <a:pPr lvl="1"/>
            <a:r>
              <a:rPr lang="en-US" dirty="0"/>
              <a:t>Stationary Equipment</a:t>
            </a:r>
          </a:p>
          <a:p>
            <a:r>
              <a:rPr lang="en-US" dirty="0"/>
              <a:t>Simple Toggle Switch (lights, fans)</a:t>
            </a:r>
          </a:p>
          <a:p>
            <a:r>
              <a:rPr lang="en-US" dirty="0"/>
              <a:t>3 &amp; 4 way switches (lights)</a:t>
            </a:r>
          </a:p>
          <a:p>
            <a:pPr lvl="1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106FA9-C966-1DD8-A41C-DA28138D2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</p:spTree>
    <p:extLst>
      <p:ext uri="{BB962C8B-B14F-4D97-AF65-F5344CB8AC3E}">
        <p14:creationId xmlns:p14="http://schemas.microsoft.com/office/powerpoint/2010/main" val="2295533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05E34-CDC6-4EC2-105A-00DD7B22C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Circuits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51728-FF51-AB2C-C14B-2A3CDADA0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 simple circuits are combined</a:t>
            </a:r>
          </a:p>
          <a:p>
            <a:pPr lvl="1"/>
            <a:r>
              <a:rPr lang="en-US" dirty="0"/>
              <a:t>Kitchen with multiple DRs</a:t>
            </a:r>
          </a:p>
          <a:p>
            <a:pPr lvl="1"/>
            <a:r>
              <a:rPr lang="en-US" dirty="0"/>
              <a:t>A lighting circuit with one or more DR</a:t>
            </a:r>
          </a:p>
          <a:p>
            <a:pPr lvl="1"/>
            <a:r>
              <a:rPr lang="en-US" dirty="0"/>
              <a:t>A bathroom with separate switched fan and 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5EBD66-D78A-4FF8-6EC8-BFED65982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  <p:grpSp>
        <p:nvGrpSpPr>
          <p:cNvPr id="5" name="Canvas 5">
            <a:extLst>
              <a:ext uri="{FF2B5EF4-FFF2-40B4-BE49-F238E27FC236}">
                <a16:creationId xmlns:a16="http://schemas.microsoft.com/office/drawing/2014/main" id="{C5C8AB59-6D1C-4E63-4383-C73121A4F600}"/>
              </a:ext>
            </a:extLst>
          </p:cNvPr>
          <p:cNvGrpSpPr/>
          <p:nvPr/>
        </p:nvGrpSpPr>
        <p:grpSpPr>
          <a:xfrm>
            <a:off x="1276815" y="4001294"/>
            <a:ext cx="5943600" cy="2057400"/>
            <a:chOff x="0" y="0"/>
            <a:chExt cx="5943600" cy="2057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79FE9CF-DAA6-41B5-2E30-964C66246B9D}"/>
                </a:ext>
              </a:extLst>
            </p:cNvPr>
            <p:cNvSpPr/>
            <p:nvPr/>
          </p:nvSpPr>
          <p:spPr>
            <a:xfrm>
              <a:off x="0" y="0"/>
              <a:ext cx="5943600" cy="2057400"/>
            </a:xfrm>
            <a:prstGeom prst="rect">
              <a:avLst/>
            </a:prstGeom>
            <a:noFill/>
            <a:ln>
              <a:noFill/>
            </a:ln>
          </p:spPr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60CCA2A-2BD5-16C0-AC81-1367DD78BE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0" y="458470"/>
              <a:ext cx="1391285" cy="1143000"/>
              <a:chOff x="1338" y="6546"/>
              <a:chExt cx="2191" cy="1800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4173934-7D44-7300-C3F2-51FE1D5F89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2" y="6546"/>
                <a:ext cx="1707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" name="Text Box 312">
                <a:extLst>
                  <a:ext uri="{FF2B5EF4-FFF2-40B4-BE49-F238E27FC236}">
                    <a16:creationId xmlns:a16="http://schemas.microsoft.com/office/drawing/2014/main" id="{746B402A-D0D4-0FDA-0D3D-47AC1E95C5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5" y="7277"/>
                <a:ext cx="1216" cy="73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70811" tIns="35406" rIns="70811" bIns="35406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Switch</a:t>
                </a:r>
                <a:endParaRPr lang="en-US" sz="11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A905F2FA-9DAC-E953-8DCB-253C5B80C1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9" y="7031"/>
                <a:ext cx="240" cy="24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591EA37B-307B-A09B-7CAB-6F32003335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8" y="7031"/>
                <a:ext cx="244" cy="24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39904A8-D1E4-D65B-A372-DE79358020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300" y="457200"/>
              <a:ext cx="1401445" cy="1144270"/>
              <a:chOff x="4750" y="8526"/>
              <a:chExt cx="2207" cy="1800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25311E16-566E-B4F9-38B7-BD2385E214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50" y="8526"/>
                <a:ext cx="2207" cy="1800"/>
                <a:chOff x="4750" y="8526"/>
                <a:chExt cx="2207" cy="1800"/>
              </a:xfrm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B8CADB33-AFEC-A405-AC2E-0C8684EEBD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10" y="8526"/>
                  <a:ext cx="1705" cy="18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FAE09296-23C1-7385-8960-7B464AAF87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15" y="9013"/>
                  <a:ext cx="242" cy="24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ECC6607B-3B64-092E-893B-F79F56C60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0" y="9011"/>
                  <a:ext cx="263" cy="244"/>
                </a:xfrm>
                <a:prstGeom prst="ellipse">
                  <a:avLst/>
                </a:prstGeom>
                <a:solidFill>
                  <a:schemeClr val="bg1">
                    <a:lumMod val="100000"/>
                    <a:lumOff val="0"/>
                  </a:schemeClr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" name="Text Box 316">
                <a:extLst>
                  <a:ext uri="{FF2B5EF4-FFF2-40B4-BE49-F238E27FC236}">
                    <a16:creationId xmlns:a16="http://schemas.microsoft.com/office/drawing/2014/main" id="{7B3A4D44-6C4B-D32D-0FB2-E6537A10ED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53" y="9257"/>
                <a:ext cx="1216" cy="73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70811" tIns="35406" rIns="70811" bIns="35406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Lamp</a:t>
                </a:r>
                <a:endParaRPr lang="en-US" sz="11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F6EE841-1F1B-A6F3-185E-C28D87428C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29100" y="457200"/>
              <a:ext cx="1421130" cy="1143000"/>
              <a:chOff x="1139" y="9255"/>
              <a:chExt cx="2238" cy="1800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C15F4301-D4BA-6626-B222-67366A0E63E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39" y="9255"/>
                <a:ext cx="2238" cy="1800"/>
                <a:chOff x="1139" y="9255"/>
                <a:chExt cx="2238" cy="1800"/>
              </a:xfrm>
            </p:grpSpPr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13CB69DB-B598-541C-271E-84C36C30FE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2" y="9255"/>
                  <a:ext cx="1707" cy="18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3" name="Oval 12">
                  <a:extLst>
                    <a:ext uri="{FF2B5EF4-FFF2-40B4-BE49-F238E27FC236}">
                      <a16:creationId xmlns:a16="http://schemas.microsoft.com/office/drawing/2014/main" id="{88D1A5CB-E94B-D85F-0BF5-FB105B27A8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09" y="9740"/>
                  <a:ext cx="259" cy="246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4B696C72-E47A-6723-A245-E31DCE8AC5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58" y="9740"/>
                  <a:ext cx="263" cy="244"/>
                </a:xfrm>
                <a:prstGeom prst="ellipse">
                  <a:avLst/>
                </a:prstGeom>
                <a:solidFill>
                  <a:schemeClr val="bg1">
                    <a:lumMod val="100000"/>
                    <a:lumOff val="0"/>
                  </a:schemeClr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E12F0DB6-F0BC-EACE-DA9F-B570595AC5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09" y="10326"/>
                  <a:ext cx="268" cy="243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49F6686B-A8B7-080C-918B-6E76E6DF9B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39" y="10326"/>
                  <a:ext cx="263" cy="244"/>
                </a:xfrm>
                <a:prstGeom prst="ellipse">
                  <a:avLst/>
                </a:prstGeom>
                <a:solidFill>
                  <a:schemeClr val="bg1">
                    <a:lumMod val="100000"/>
                    <a:lumOff val="0"/>
                  </a:schemeClr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1" name="Text Box 322">
                <a:extLst>
                  <a:ext uri="{FF2B5EF4-FFF2-40B4-BE49-F238E27FC236}">
                    <a16:creationId xmlns:a16="http://schemas.microsoft.com/office/drawing/2014/main" id="{065EF8AE-6544-D009-A789-C307F2E46E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5" y="9986"/>
                <a:ext cx="1313" cy="73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70811" tIns="35406" rIns="70811" bIns="35406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Duplex</a:t>
                </a:r>
                <a:br>
                  <a:rPr lang="en-US" sz="12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en-US" sz="12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Receptacle</a:t>
                </a:r>
                <a:endParaRPr lang="en-US" sz="11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3FE6EF9F-ABC2-5946-953D-DF42C89BEC4A}"/>
              </a:ext>
            </a:extLst>
          </p:cNvPr>
          <p:cNvSpPr/>
          <p:nvPr/>
        </p:nvSpPr>
        <p:spPr>
          <a:xfrm>
            <a:off x="6913756" y="4460488"/>
            <a:ext cx="1371600" cy="323385"/>
          </a:xfrm>
          <a:custGeom>
            <a:avLst/>
            <a:gdLst>
              <a:gd name="connsiteX0" fmla="*/ 0 w 1371600"/>
              <a:gd name="connsiteY0" fmla="*/ 323385 h 323385"/>
              <a:gd name="connsiteX1" fmla="*/ 278781 w 1371600"/>
              <a:gd name="connsiteY1" fmla="*/ 178419 h 323385"/>
              <a:gd name="connsiteX2" fmla="*/ 334537 w 1371600"/>
              <a:gd name="connsiteY2" fmla="*/ 144966 h 323385"/>
              <a:gd name="connsiteX3" fmla="*/ 802888 w 1371600"/>
              <a:gd name="connsiteY3" fmla="*/ 0 h 323385"/>
              <a:gd name="connsiteX4" fmla="*/ 1304693 w 1371600"/>
              <a:gd name="connsiteY4" fmla="*/ 11151 h 323385"/>
              <a:gd name="connsiteX5" fmla="*/ 1371600 w 1371600"/>
              <a:gd name="connsiteY5" fmla="*/ 66907 h 323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1600" h="323385">
                <a:moveTo>
                  <a:pt x="0" y="323385"/>
                </a:moveTo>
                <a:cubicBezTo>
                  <a:pt x="126112" y="222495"/>
                  <a:pt x="11110" y="306900"/>
                  <a:pt x="278781" y="178419"/>
                </a:cubicBezTo>
                <a:cubicBezTo>
                  <a:pt x="298321" y="169040"/>
                  <a:pt x="314019" y="151951"/>
                  <a:pt x="334537" y="144966"/>
                </a:cubicBezTo>
                <a:cubicBezTo>
                  <a:pt x="489243" y="92300"/>
                  <a:pt x="802888" y="0"/>
                  <a:pt x="802888" y="0"/>
                </a:cubicBezTo>
                <a:lnTo>
                  <a:pt x="1304693" y="11151"/>
                </a:lnTo>
                <a:cubicBezTo>
                  <a:pt x="1333525" y="14543"/>
                  <a:pt x="1371600" y="66907"/>
                  <a:pt x="1371600" y="66907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3BF9775-6B1C-29F5-CCF4-3748A8A4B32D}"/>
              </a:ext>
            </a:extLst>
          </p:cNvPr>
          <p:cNvSpPr/>
          <p:nvPr/>
        </p:nvSpPr>
        <p:spPr>
          <a:xfrm>
            <a:off x="5497551" y="3724507"/>
            <a:ext cx="2865901" cy="1081669"/>
          </a:xfrm>
          <a:custGeom>
            <a:avLst/>
            <a:gdLst>
              <a:gd name="connsiteX0" fmla="*/ 55756 w 2865901"/>
              <a:gd name="connsiteY0" fmla="*/ 1081669 h 1081669"/>
              <a:gd name="connsiteX1" fmla="*/ 33454 w 2865901"/>
              <a:gd name="connsiteY1" fmla="*/ 892098 h 1081669"/>
              <a:gd name="connsiteX2" fmla="*/ 0 w 2865901"/>
              <a:gd name="connsiteY2" fmla="*/ 680225 h 1081669"/>
              <a:gd name="connsiteX3" fmla="*/ 33454 w 2865901"/>
              <a:gd name="connsiteY3" fmla="*/ 512956 h 1081669"/>
              <a:gd name="connsiteX4" fmla="*/ 89210 w 2865901"/>
              <a:gd name="connsiteY4" fmla="*/ 446049 h 1081669"/>
              <a:gd name="connsiteX5" fmla="*/ 122664 w 2865901"/>
              <a:gd name="connsiteY5" fmla="*/ 390293 h 1081669"/>
              <a:gd name="connsiteX6" fmla="*/ 334537 w 2865901"/>
              <a:gd name="connsiteY6" fmla="*/ 200722 h 1081669"/>
              <a:gd name="connsiteX7" fmla="*/ 512956 w 2865901"/>
              <a:gd name="connsiteY7" fmla="*/ 66908 h 1081669"/>
              <a:gd name="connsiteX8" fmla="*/ 691376 w 2865901"/>
              <a:gd name="connsiteY8" fmla="*/ 11152 h 1081669"/>
              <a:gd name="connsiteX9" fmla="*/ 1260088 w 2865901"/>
              <a:gd name="connsiteY9" fmla="*/ 33454 h 1081669"/>
              <a:gd name="connsiteX10" fmla="*/ 1550020 w 2865901"/>
              <a:gd name="connsiteY10" fmla="*/ 66908 h 1081669"/>
              <a:gd name="connsiteX11" fmla="*/ 1706137 w 2865901"/>
              <a:gd name="connsiteY11" fmla="*/ 78059 h 1081669"/>
              <a:gd name="connsiteX12" fmla="*/ 1839951 w 2865901"/>
              <a:gd name="connsiteY12" fmla="*/ 66908 h 1081669"/>
              <a:gd name="connsiteX13" fmla="*/ 2118732 w 2865901"/>
              <a:gd name="connsiteY13" fmla="*/ 33454 h 1081669"/>
              <a:gd name="connsiteX14" fmla="*/ 2419815 w 2865901"/>
              <a:gd name="connsiteY14" fmla="*/ 0 h 1081669"/>
              <a:gd name="connsiteX15" fmla="*/ 2720898 w 2865901"/>
              <a:gd name="connsiteY15" fmla="*/ 33454 h 1081669"/>
              <a:gd name="connsiteX16" fmla="*/ 2810108 w 2865901"/>
              <a:gd name="connsiteY16" fmla="*/ 78059 h 1081669"/>
              <a:gd name="connsiteX17" fmla="*/ 2865864 w 2865901"/>
              <a:gd name="connsiteY17" fmla="*/ 111513 h 108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65901" h="1081669">
                <a:moveTo>
                  <a:pt x="55756" y="1081669"/>
                </a:moveTo>
                <a:cubicBezTo>
                  <a:pt x="48322" y="1018479"/>
                  <a:pt x="42778" y="955037"/>
                  <a:pt x="33454" y="892098"/>
                </a:cubicBezTo>
                <a:cubicBezTo>
                  <a:pt x="-17931" y="545250"/>
                  <a:pt x="35299" y="997921"/>
                  <a:pt x="0" y="680225"/>
                </a:cubicBezTo>
                <a:cubicBezTo>
                  <a:pt x="5464" y="636512"/>
                  <a:pt x="11084" y="554500"/>
                  <a:pt x="33454" y="512956"/>
                </a:cubicBezTo>
                <a:cubicBezTo>
                  <a:pt x="47218" y="487395"/>
                  <a:pt x="72135" y="469528"/>
                  <a:pt x="89210" y="446049"/>
                </a:cubicBezTo>
                <a:cubicBezTo>
                  <a:pt x="101958" y="428520"/>
                  <a:pt x="108469" y="406672"/>
                  <a:pt x="122664" y="390293"/>
                </a:cubicBezTo>
                <a:cubicBezTo>
                  <a:pt x="218276" y="279972"/>
                  <a:pt x="229662" y="285933"/>
                  <a:pt x="334537" y="200722"/>
                </a:cubicBezTo>
                <a:cubicBezTo>
                  <a:pt x="389295" y="156231"/>
                  <a:pt x="447233" y="95826"/>
                  <a:pt x="512956" y="66908"/>
                </a:cubicBezTo>
                <a:cubicBezTo>
                  <a:pt x="569989" y="41814"/>
                  <a:pt x="631903" y="29737"/>
                  <a:pt x="691376" y="11152"/>
                </a:cubicBezTo>
                <a:cubicBezTo>
                  <a:pt x="880947" y="18586"/>
                  <a:pt x="1070770" y="21161"/>
                  <a:pt x="1260088" y="33454"/>
                </a:cubicBezTo>
                <a:cubicBezTo>
                  <a:pt x="1357169" y="39758"/>
                  <a:pt x="1453218" y="57228"/>
                  <a:pt x="1550020" y="66908"/>
                </a:cubicBezTo>
                <a:cubicBezTo>
                  <a:pt x="1601933" y="72099"/>
                  <a:pt x="1654098" y="74342"/>
                  <a:pt x="1706137" y="78059"/>
                </a:cubicBezTo>
                <a:cubicBezTo>
                  <a:pt x="1750742" y="74342"/>
                  <a:pt x="1795451" y="71719"/>
                  <a:pt x="1839951" y="66908"/>
                </a:cubicBezTo>
                <a:cubicBezTo>
                  <a:pt x="1933003" y="56848"/>
                  <a:pt x="2025603" y="42767"/>
                  <a:pt x="2118732" y="33454"/>
                </a:cubicBezTo>
                <a:cubicBezTo>
                  <a:pt x="2293554" y="15972"/>
                  <a:pt x="2193144" y="26668"/>
                  <a:pt x="2419815" y="0"/>
                </a:cubicBezTo>
                <a:cubicBezTo>
                  <a:pt x="2520176" y="11151"/>
                  <a:pt x="2621880" y="13650"/>
                  <a:pt x="2720898" y="33454"/>
                </a:cubicBezTo>
                <a:cubicBezTo>
                  <a:pt x="2753499" y="39974"/>
                  <a:pt x="2779921" y="64127"/>
                  <a:pt x="2810108" y="78059"/>
                </a:cubicBezTo>
                <a:cubicBezTo>
                  <a:pt x="2869315" y="105385"/>
                  <a:pt x="2865864" y="79667"/>
                  <a:pt x="2865864" y="11151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726FEFD-D507-CEDB-88BF-E150FA5952D9}"/>
              </a:ext>
            </a:extLst>
          </p:cNvPr>
          <p:cNvSpPr/>
          <p:nvPr/>
        </p:nvSpPr>
        <p:spPr>
          <a:xfrm>
            <a:off x="3512634" y="4092498"/>
            <a:ext cx="2074127" cy="1126273"/>
          </a:xfrm>
          <a:custGeom>
            <a:avLst/>
            <a:gdLst>
              <a:gd name="connsiteX0" fmla="*/ 2074127 w 2074127"/>
              <a:gd name="connsiteY0" fmla="*/ 1126273 h 1126273"/>
              <a:gd name="connsiteX1" fmla="*/ 1962615 w 2074127"/>
              <a:gd name="connsiteY1" fmla="*/ 1048214 h 1126273"/>
              <a:gd name="connsiteX2" fmla="*/ 1940312 w 2074127"/>
              <a:gd name="connsiteY2" fmla="*/ 1025912 h 1126273"/>
              <a:gd name="connsiteX3" fmla="*/ 1929161 w 2074127"/>
              <a:gd name="connsiteY3" fmla="*/ 992458 h 1126273"/>
              <a:gd name="connsiteX4" fmla="*/ 1839951 w 2074127"/>
              <a:gd name="connsiteY4" fmla="*/ 914400 h 1126273"/>
              <a:gd name="connsiteX5" fmla="*/ 1739590 w 2074127"/>
              <a:gd name="connsiteY5" fmla="*/ 780585 h 1126273"/>
              <a:gd name="connsiteX6" fmla="*/ 1672683 w 2074127"/>
              <a:gd name="connsiteY6" fmla="*/ 713678 h 1126273"/>
              <a:gd name="connsiteX7" fmla="*/ 1650381 w 2074127"/>
              <a:gd name="connsiteY7" fmla="*/ 669073 h 1126273"/>
              <a:gd name="connsiteX8" fmla="*/ 1605776 w 2074127"/>
              <a:gd name="connsiteY8" fmla="*/ 524107 h 1126273"/>
              <a:gd name="connsiteX9" fmla="*/ 1616927 w 2074127"/>
              <a:gd name="connsiteY9" fmla="*/ 412595 h 1126273"/>
              <a:gd name="connsiteX10" fmla="*/ 1628078 w 2074127"/>
              <a:gd name="connsiteY10" fmla="*/ 379141 h 1126273"/>
              <a:gd name="connsiteX11" fmla="*/ 1639229 w 2074127"/>
              <a:gd name="connsiteY11" fmla="*/ 334536 h 1126273"/>
              <a:gd name="connsiteX12" fmla="*/ 1628078 w 2074127"/>
              <a:gd name="connsiteY12" fmla="*/ 167268 h 1126273"/>
              <a:gd name="connsiteX13" fmla="*/ 1616927 w 2074127"/>
              <a:gd name="connsiteY13" fmla="*/ 133814 h 1126273"/>
              <a:gd name="connsiteX14" fmla="*/ 1583473 w 2074127"/>
              <a:gd name="connsiteY14" fmla="*/ 89209 h 1126273"/>
              <a:gd name="connsiteX15" fmla="*/ 1527717 w 2074127"/>
              <a:gd name="connsiteY15" fmla="*/ 78058 h 1126273"/>
              <a:gd name="connsiteX16" fmla="*/ 1416205 w 2074127"/>
              <a:gd name="connsiteY16" fmla="*/ 11151 h 1126273"/>
              <a:gd name="connsiteX17" fmla="*/ 1371600 w 2074127"/>
              <a:gd name="connsiteY17" fmla="*/ 0 h 1126273"/>
              <a:gd name="connsiteX18" fmla="*/ 1193181 w 2074127"/>
              <a:gd name="connsiteY18" fmla="*/ 33453 h 1126273"/>
              <a:gd name="connsiteX19" fmla="*/ 1081668 w 2074127"/>
              <a:gd name="connsiteY19" fmla="*/ 66907 h 1126273"/>
              <a:gd name="connsiteX20" fmla="*/ 1037064 w 2074127"/>
              <a:gd name="connsiteY20" fmla="*/ 89209 h 1126273"/>
              <a:gd name="connsiteX21" fmla="*/ 880946 w 2074127"/>
              <a:gd name="connsiteY21" fmla="*/ 111512 h 1126273"/>
              <a:gd name="connsiteX22" fmla="*/ 814039 w 2074127"/>
              <a:gd name="connsiteY22" fmla="*/ 122663 h 1126273"/>
              <a:gd name="connsiteX23" fmla="*/ 758283 w 2074127"/>
              <a:gd name="connsiteY23" fmla="*/ 133814 h 1126273"/>
              <a:gd name="connsiteX24" fmla="*/ 501805 w 2074127"/>
              <a:gd name="connsiteY24" fmla="*/ 144965 h 1126273"/>
              <a:gd name="connsiteX25" fmla="*/ 457200 w 2074127"/>
              <a:gd name="connsiteY25" fmla="*/ 156117 h 1126273"/>
              <a:gd name="connsiteX26" fmla="*/ 379142 w 2074127"/>
              <a:gd name="connsiteY26" fmla="*/ 178419 h 1126273"/>
              <a:gd name="connsiteX27" fmla="*/ 234176 w 2074127"/>
              <a:gd name="connsiteY27" fmla="*/ 211873 h 1126273"/>
              <a:gd name="connsiteX28" fmla="*/ 144966 w 2074127"/>
              <a:gd name="connsiteY28" fmla="*/ 289931 h 1126273"/>
              <a:gd name="connsiteX29" fmla="*/ 66907 w 2074127"/>
              <a:gd name="connsiteY29" fmla="*/ 345687 h 1126273"/>
              <a:gd name="connsiteX30" fmla="*/ 0 w 2074127"/>
              <a:gd name="connsiteY30" fmla="*/ 446048 h 1126273"/>
              <a:gd name="connsiteX31" fmla="*/ 11151 w 2074127"/>
              <a:gd name="connsiteY31" fmla="*/ 479502 h 1126273"/>
              <a:gd name="connsiteX32" fmla="*/ 100361 w 2074127"/>
              <a:gd name="connsiteY32" fmla="*/ 535258 h 1126273"/>
              <a:gd name="connsiteX33" fmla="*/ 133815 w 2074127"/>
              <a:gd name="connsiteY33" fmla="*/ 557561 h 1126273"/>
              <a:gd name="connsiteX34" fmla="*/ 211873 w 2074127"/>
              <a:gd name="connsiteY34" fmla="*/ 602165 h 1126273"/>
              <a:gd name="connsiteX35" fmla="*/ 256478 w 2074127"/>
              <a:gd name="connsiteY35" fmla="*/ 669073 h 1126273"/>
              <a:gd name="connsiteX36" fmla="*/ 278781 w 2074127"/>
              <a:gd name="connsiteY36" fmla="*/ 735980 h 1126273"/>
              <a:gd name="connsiteX37" fmla="*/ 289932 w 2074127"/>
              <a:gd name="connsiteY37" fmla="*/ 769434 h 1126273"/>
              <a:gd name="connsiteX38" fmla="*/ 312234 w 2074127"/>
              <a:gd name="connsiteY38" fmla="*/ 814039 h 1126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074127" h="1126273">
                <a:moveTo>
                  <a:pt x="2074127" y="1126273"/>
                </a:moveTo>
                <a:cubicBezTo>
                  <a:pt x="1993966" y="1094208"/>
                  <a:pt x="2032527" y="1118125"/>
                  <a:pt x="1962615" y="1048214"/>
                </a:cubicBezTo>
                <a:lnTo>
                  <a:pt x="1940312" y="1025912"/>
                </a:lnTo>
                <a:cubicBezTo>
                  <a:pt x="1936595" y="1014761"/>
                  <a:pt x="1935681" y="1002238"/>
                  <a:pt x="1929161" y="992458"/>
                </a:cubicBezTo>
                <a:cubicBezTo>
                  <a:pt x="1911119" y="965394"/>
                  <a:pt x="1859363" y="933812"/>
                  <a:pt x="1839951" y="914400"/>
                </a:cubicBezTo>
                <a:cubicBezTo>
                  <a:pt x="1741328" y="815777"/>
                  <a:pt x="1824034" y="881917"/>
                  <a:pt x="1739590" y="780585"/>
                </a:cubicBezTo>
                <a:cubicBezTo>
                  <a:pt x="1719398" y="756355"/>
                  <a:pt x="1694985" y="735980"/>
                  <a:pt x="1672683" y="713678"/>
                </a:cubicBezTo>
                <a:cubicBezTo>
                  <a:pt x="1665249" y="698810"/>
                  <a:pt x="1656555" y="684507"/>
                  <a:pt x="1650381" y="669073"/>
                </a:cubicBezTo>
                <a:cubicBezTo>
                  <a:pt x="1634949" y="630492"/>
                  <a:pt x="1616778" y="562614"/>
                  <a:pt x="1605776" y="524107"/>
                </a:cubicBezTo>
                <a:cubicBezTo>
                  <a:pt x="1609493" y="486936"/>
                  <a:pt x="1611247" y="449517"/>
                  <a:pt x="1616927" y="412595"/>
                </a:cubicBezTo>
                <a:cubicBezTo>
                  <a:pt x="1618714" y="400977"/>
                  <a:pt x="1624849" y="390443"/>
                  <a:pt x="1628078" y="379141"/>
                </a:cubicBezTo>
                <a:cubicBezTo>
                  <a:pt x="1632288" y="364405"/>
                  <a:pt x="1635512" y="349404"/>
                  <a:pt x="1639229" y="334536"/>
                </a:cubicBezTo>
                <a:cubicBezTo>
                  <a:pt x="1635512" y="278780"/>
                  <a:pt x="1634249" y="222806"/>
                  <a:pt x="1628078" y="167268"/>
                </a:cubicBezTo>
                <a:cubicBezTo>
                  <a:pt x="1626780" y="155585"/>
                  <a:pt x="1622759" y="144020"/>
                  <a:pt x="1616927" y="133814"/>
                </a:cubicBezTo>
                <a:cubicBezTo>
                  <a:pt x="1607706" y="117677"/>
                  <a:pt x="1599233" y="99059"/>
                  <a:pt x="1583473" y="89209"/>
                </a:cubicBezTo>
                <a:cubicBezTo>
                  <a:pt x="1567401" y="79164"/>
                  <a:pt x="1546302" y="81775"/>
                  <a:pt x="1527717" y="78058"/>
                </a:cubicBezTo>
                <a:cubicBezTo>
                  <a:pt x="1480952" y="42984"/>
                  <a:pt x="1475871" y="35017"/>
                  <a:pt x="1416205" y="11151"/>
                </a:cubicBezTo>
                <a:cubicBezTo>
                  <a:pt x="1401975" y="5459"/>
                  <a:pt x="1386468" y="3717"/>
                  <a:pt x="1371600" y="0"/>
                </a:cubicBezTo>
                <a:cubicBezTo>
                  <a:pt x="1312127" y="11151"/>
                  <a:pt x="1252141" y="19847"/>
                  <a:pt x="1193181" y="33453"/>
                </a:cubicBezTo>
                <a:cubicBezTo>
                  <a:pt x="1155367" y="42179"/>
                  <a:pt x="1118215" y="53855"/>
                  <a:pt x="1081668" y="66907"/>
                </a:cubicBezTo>
                <a:cubicBezTo>
                  <a:pt x="1066013" y="72498"/>
                  <a:pt x="1052986" y="84432"/>
                  <a:pt x="1037064" y="89209"/>
                </a:cubicBezTo>
                <a:cubicBezTo>
                  <a:pt x="1012869" y="96468"/>
                  <a:pt x="896800" y="109247"/>
                  <a:pt x="880946" y="111512"/>
                </a:cubicBezTo>
                <a:cubicBezTo>
                  <a:pt x="858563" y="114709"/>
                  <a:pt x="836284" y="118618"/>
                  <a:pt x="814039" y="122663"/>
                </a:cubicBezTo>
                <a:cubicBezTo>
                  <a:pt x="795391" y="126053"/>
                  <a:pt x="777188" y="132464"/>
                  <a:pt x="758283" y="133814"/>
                </a:cubicBezTo>
                <a:cubicBezTo>
                  <a:pt x="672927" y="139911"/>
                  <a:pt x="587298" y="141248"/>
                  <a:pt x="501805" y="144965"/>
                </a:cubicBezTo>
                <a:cubicBezTo>
                  <a:pt x="486937" y="148682"/>
                  <a:pt x="471986" y="152084"/>
                  <a:pt x="457200" y="156117"/>
                </a:cubicBezTo>
                <a:cubicBezTo>
                  <a:pt x="431093" y="163237"/>
                  <a:pt x="405483" y="172221"/>
                  <a:pt x="379142" y="178419"/>
                </a:cubicBezTo>
                <a:cubicBezTo>
                  <a:pt x="211813" y="217791"/>
                  <a:pt x="317324" y="184157"/>
                  <a:pt x="234176" y="211873"/>
                </a:cubicBezTo>
                <a:cubicBezTo>
                  <a:pt x="204439" y="237892"/>
                  <a:pt x="175821" y="265248"/>
                  <a:pt x="144966" y="289931"/>
                </a:cubicBezTo>
                <a:cubicBezTo>
                  <a:pt x="119997" y="309906"/>
                  <a:pt x="90567" y="324178"/>
                  <a:pt x="66907" y="345687"/>
                </a:cubicBezTo>
                <a:cubicBezTo>
                  <a:pt x="29104" y="380053"/>
                  <a:pt x="20944" y="404161"/>
                  <a:pt x="0" y="446048"/>
                </a:cubicBezTo>
                <a:cubicBezTo>
                  <a:pt x="3717" y="457199"/>
                  <a:pt x="2366" y="471693"/>
                  <a:pt x="11151" y="479502"/>
                </a:cubicBezTo>
                <a:cubicBezTo>
                  <a:pt x="37360" y="502799"/>
                  <a:pt x="71184" y="515806"/>
                  <a:pt x="100361" y="535258"/>
                </a:cubicBezTo>
                <a:cubicBezTo>
                  <a:pt x="111512" y="542692"/>
                  <a:pt x="122179" y="550912"/>
                  <a:pt x="133815" y="557561"/>
                </a:cubicBezTo>
                <a:cubicBezTo>
                  <a:pt x="232856" y="614156"/>
                  <a:pt x="130366" y="547827"/>
                  <a:pt x="211873" y="602165"/>
                </a:cubicBezTo>
                <a:cubicBezTo>
                  <a:pt x="226741" y="624468"/>
                  <a:pt x="248001" y="643644"/>
                  <a:pt x="256478" y="669073"/>
                </a:cubicBezTo>
                <a:lnTo>
                  <a:pt x="278781" y="735980"/>
                </a:lnTo>
                <a:cubicBezTo>
                  <a:pt x="282498" y="747131"/>
                  <a:pt x="287081" y="758030"/>
                  <a:pt x="289932" y="769434"/>
                </a:cubicBezTo>
                <a:cubicBezTo>
                  <a:pt x="301984" y="817645"/>
                  <a:pt x="285757" y="814039"/>
                  <a:pt x="312234" y="814039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98B6EBF1-6CE1-1998-FB4D-E7178D4A907D}"/>
              </a:ext>
            </a:extLst>
          </p:cNvPr>
          <p:cNvSpPr/>
          <p:nvPr/>
        </p:nvSpPr>
        <p:spPr>
          <a:xfrm>
            <a:off x="2988456" y="4861932"/>
            <a:ext cx="3880695" cy="1282390"/>
          </a:xfrm>
          <a:custGeom>
            <a:avLst/>
            <a:gdLst>
              <a:gd name="connsiteX0" fmla="*/ 3880695 w 3880695"/>
              <a:gd name="connsiteY0" fmla="*/ 423746 h 1282390"/>
              <a:gd name="connsiteX1" fmla="*/ 3869544 w 3880695"/>
              <a:gd name="connsiteY1" fmla="*/ 524107 h 1282390"/>
              <a:gd name="connsiteX2" fmla="*/ 3802637 w 3880695"/>
              <a:gd name="connsiteY2" fmla="*/ 624468 h 1282390"/>
              <a:gd name="connsiteX3" fmla="*/ 3758032 w 3880695"/>
              <a:gd name="connsiteY3" fmla="*/ 702527 h 1282390"/>
              <a:gd name="connsiteX4" fmla="*/ 3691124 w 3880695"/>
              <a:gd name="connsiteY4" fmla="*/ 802888 h 1282390"/>
              <a:gd name="connsiteX5" fmla="*/ 3557310 w 3880695"/>
              <a:gd name="connsiteY5" fmla="*/ 903248 h 1282390"/>
              <a:gd name="connsiteX6" fmla="*/ 3434646 w 3880695"/>
              <a:gd name="connsiteY6" fmla="*/ 1014761 h 1282390"/>
              <a:gd name="connsiteX7" fmla="*/ 3378890 w 3880695"/>
              <a:gd name="connsiteY7" fmla="*/ 1048214 h 1282390"/>
              <a:gd name="connsiteX8" fmla="*/ 3178168 w 3880695"/>
              <a:gd name="connsiteY8" fmla="*/ 1215483 h 1282390"/>
              <a:gd name="connsiteX9" fmla="*/ 2810178 w 3880695"/>
              <a:gd name="connsiteY9" fmla="*/ 1282390 h 1282390"/>
              <a:gd name="connsiteX10" fmla="*/ 2531398 w 3880695"/>
              <a:gd name="connsiteY10" fmla="*/ 1260088 h 1282390"/>
              <a:gd name="connsiteX11" fmla="*/ 2408734 w 3880695"/>
              <a:gd name="connsiteY11" fmla="*/ 1271239 h 1282390"/>
              <a:gd name="connsiteX12" fmla="*/ 2185710 w 3880695"/>
              <a:gd name="connsiteY12" fmla="*/ 1260088 h 1282390"/>
              <a:gd name="connsiteX13" fmla="*/ 1884627 w 3880695"/>
              <a:gd name="connsiteY13" fmla="*/ 1215483 h 1282390"/>
              <a:gd name="connsiteX14" fmla="*/ 1817720 w 3880695"/>
              <a:gd name="connsiteY14" fmla="*/ 1204331 h 1282390"/>
              <a:gd name="connsiteX15" fmla="*/ 1739661 w 3880695"/>
              <a:gd name="connsiteY15" fmla="*/ 1159727 h 1282390"/>
              <a:gd name="connsiteX16" fmla="*/ 1628149 w 3880695"/>
              <a:gd name="connsiteY16" fmla="*/ 1148575 h 1282390"/>
              <a:gd name="connsiteX17" fmla="*/ 1483183 w 3880695"/>
              <a:gd name="connsiteY17" fmla="*/ 1137424 h 1282390"/>
              <a:gd name="connsiteX18" fmla="*/ 1226705 w 3880695"/>
              <a:gd name="connsiteY18" fmla="*/ 1148575 h 1282390"/>
              <a:gd name="connsiteX19" fmla="*/ 914471 w 3880695"/>
              <a:gd name="connsiteY19" fmla="*/ 1081668 h 1282390"/>
              <a:gd name="connsiteX20" fmla="*/ 869866 w 3880695"/>
              <a:gd name="connsiteY20" fmla="*/ 1059366 h 1282390"/>
              <a:gd name="connsiteX21" fmla="*/ 791807 w 3880695"/>
              <a:gd name="connsiteY21" fmla="*/ 1014761 h 1282390"/>
              <a:gd name="connsiteX22" fmla="*/ 713749 w 3880695"/>
              <a:gd name="connsiteY22" fmla="*/ 981307 h 1282390"/>
              <a:gd name="connsiteX23" fmla="*/ 546481 w 3880695"/>
              <a:gd name="connsiteY23" fmla="*/ 869795 h 1282390"/>
              <a:gd name="connsiteX24" fmla="*/ 479573 w 3880695"/>
              <a:gd name="connsiteY24" fmla="*/ 802888 h 1282390"/>
              <a:gd name="connsiteX25" fmla="*/ 356910 w 3880695"/>
              <a:gd name="connsiteY25" fmla="*/ 724829 h 1282390"/>
              <a:gd name="connsiteX26" fmla="*/ 256549 w 3880695"/>
              <a:gd name="connsiteY26" fmla="*/ 602166 h 1282390"/>
              <a:gd name="connsiteX27" fmla="*/ 223095 w 3880695"/>
              <a:gd name="connsiteY27" fmla="*/ 568712 h 1282390"/>
              <a:gd name="connsiteX28" fmla="*/ 178490 w 3880695"/>
              <a:gd name="connsiteY28" fmla="*/ 479502 h 1282390"/>
              <a:gd name="connsiteX29" fmla="*/ 145037 w 3880695"/>
              <a:gd name="connsiteY29" fmla="*/ 412595 h 1282390"/>
              <a:gd name="connsiteX30" fmla="*/ 111583 w 3880695"/>
              <a:gd name="connsiteY30" fmla="*/ 367990 h 1282390"/>
              <a:gd name="connsiteX31" fmla="*/ 89281 w 3880695"/>
              <a:gd name="connsiteY31" fmla="*/ 312234 h 1282390"/>
              <a:gd name="connsiteX32" fmla="*/ 33524 w 3880695"/>
              <a:gd name="connsiteY32" fmla="*/ 256478 h 1282390"/>
              <a:gd name="connsiteX33" fmla="*/ 71 w 3880695"/>
              <a:gd name="connsiteY33" fmla="*/ 178419 h 1282390"/>
              <a:gd name="connsiteX34" fmla="*/ 22373 w 3880695"/>
              <a:gd name="connsiteY34" fmla="*/ 133814 h 1282390"/>
              <a:gd name="connsiteX35" fmla="*/ 11222 w 3880695"/>
              <a:gd name="connsiteY35" fmla="*/ 0 h 1282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880695" h="1282390">
                <a:moveTo>
                  <a:pt x="3880695" y="423746"/>
                </a:moveTo>
                <a:cubicBezTo>
                  <a:pt x="3876978" y="457200"/>
                  <a:pt x="3881744" y="492736"/>
                  <a:pt x="3869544" y="524107"/>
                </a:cubicBezTo>
                <a:cubicBezTo>
                  <a:pt x="3854971" y="561579"/>
                  <a:pt x="3823946" y="590373"/>
                  <a:pt x="3802637" y="624468"/>
                </a:cubicBezTo>
                <a:cubicBezTo>
                  <a:pt x="3786754" y="649881"/>
                  <a:pt x="3773915" y="677114"/>
                  <a:pt x="3758032" y="702527"/>
                </a:cubicBezTo>
                <a:cubicBezTo>
                  <a:pt x="3736723" y="736622"/>
                  <a:pt x="3723289" y="778764"/>
                  <a:pt x="3691124" y="802888"/>
                </a:cubicBezTo>
                <a:cubicBezTo>
                  <a:pt x="3646519" y="836341"/>
                  <a:pt x="3596735" y="863822"/>
                  <a:pt x="3557310" y="903248"/>
                </a:cubicBezTo>
                <a:cubicBezTo>
                  <a:pt x="3511689" y="948870"/>
                  <a:pt x="3487877" y="976048"/>
                  <a:pt x="3434646" y="1014761"/>
                </a:cubicBezTo>
                <a:cubicBezTo>
                  <a:pt x="3417117" y="1027509"/>
                  <a:pt x="3394867" y="1033568"/>
                  <a:pt x="3378890" y="1048214"/>
                </a:cubicBezTo>
                <a:cubicBezTo>
                  <a:pt x="3250840" y="1165594"/>
                  <a:pt x="3356341" y="1126396"/>
                  <a:pt x="3178168" y="1215483"/>
                </a:cubicBezTo>
                <a:cubicBezTo>
                  <a:pt x="3044946" y="1282094"/>
                  <a:pt x="2973118" y="1267578"/>
                  <a:pt x="2810178" y="1282390"/>
                </a:cubicBezTo>
                <a:cubicBezTo>
                  <a:pt x="2717251" y="1274956"/>
                  <a:pt x="2624586" y="1262676"/>
                  <a:pt x="2531398" y="1260088"/>
                </a:cubicBezTo>
                <a:cubicBezTo>
                  <a:pt x="2490357" y="1258948"/>
                  <a:pt x="2449791" y="1271239"/>
                  <a:pt x="2408734" y="1271239"/>
                </a:cubicBezTo>
                <a:cubicBezTo>
                  <a:pt x="2334300" y="1271239"/>
                  <a:pt x="2260051" y="1263805"/>
                  <a:pt x="2185710" y="1260088"/>
                </a:cubicBezTo>
                <a:lnTo>
                  <a:pt x="1884627" y="1215483"/>
                </a:lnTo>
                <a:cubicBezTo>
                  <a:pt x="1862272" y="1212096"/>
                  <a:pt x="1838823" y="1212448"/>
                  <a:pt x="1817720" y="1204331"/>
                </a:cubicBezTo>
                <a:cubicBezTo>
                  <a:pt x="1789749" y="1193573"/>
                  <a:pt x="1768411" y="1168183"/>
                  <a:pt x="1739661" y="1159727"/>
                </a:cubicBezTo>
                <a:cubicBezTo>
                  <a:pt x="1703823" y="1149186"/>
                  <a:pt x="1665365" y="1151811"/>
                  <a:pt x="1628149" y="1148575"/>
                </a:cubicBezTo>
                <a:cubicBezTo>
                  <a:pt x="1579866" y="1144376"/>
                  <a:pt x="1531505" y="1141141"/>
                  <a:pt x="1483183" y="1137424"/>
                </a:cubicBezTo>
                <a:cubicBezTo>
                  <a:pt x="1397690" y="1141141"/>
                  <a:pt x="1312245" y="1150951"/>
                  <a:pt x="1226705" y="1148575"/>
                </a:cubicBezTo>
                <a:cubicBezTo>
                  <a:pt x="1144119" y="1146281"/>
                  <a:pt x="988037" y="1104899"/>
                  <a:pt x="914471" y="1081668"/>
                </a:cubicBezTo>
                <a:cubicBezTo>
                  <a:pt x="898619" y="1076662"/>
                  <a:pt x="884459" y="1067326"/>
                  <a:pt x="869866" y="1059366"/>
                </a:cubicBezTo>
                <a:cubicBezTo>
                  <a:pt x="843557" y="1045016"/>
                  <a:pt x="818611" y="1028163"/>
                  <a:pt x="791807" y="1014761"/>
                </a:cubicBezTo>
                <a:cubicBezTo>
                  <a:pt x="766487" y="1002101"/>
                  <a:pt x="739768" y="992458"/>
                  <a:pt x="713749" y="981307"/>
                </a:cubicBezTo>
                <a:cubicBezTo>
                  <a:pt x="577372" y="844930"/>
                  <a:pt x="762511" y="1018315"/>
                  <a:pt x="546481" y="869795"/>
                </a:cubicBezTo>
                <a:cubicBezTo>
                  <a:pt x="520490" y="851926"/>
                  <a:pt x="504573" y="822119"/>
                  <a:pt x="479573" y="802888"/>
                </a:cubicBezTo>
                <a:cubicBezTo>
                  <a:pt x="424437" y="760476"/>
                  <a:pt x="401266" y="769185"/>
                  <a:pt x="356910" y="724829"/>
                </a:cubicBezTo>
                <a:cubicBezTo>
                  <a:pt x="257318" y="625236"/>
                  <a:pt x="321732" y="678211"/>
                  <a:pt x="256549" y="602166"/>
                </a:cubicBezTo>
                <a:cubicBezTo>
                  <a:pt x="246286" y="590192"/>
                  <a:pt x="234246" y="579863"/>
                  <a:pt x="223095" y="568712"/>
                </a:cubicBezTo>
                <a:cubicBezTo>
                  <a:pt x="174432" y="447052"/>
                  <a:pt x="226214" y="565405"/>
                  <a:pt x="178490" y="479502"/>
                </a:cubicBezTo>
                <a:cubicBezTo>
                  <a:pt x="166381" y="457705"/>
                  <a:pt x="157866" y="433976"/>
                  <a:pt x="145037" y="412595"/>
                </a:cubicBezTo>
                <a:cubicBezTo>
                  <a:pt x="135475" y="396658"/>
                  <a:pt x="120609" y="384237"/>
                  <a:pt x="111583" y="367990"/>
                </a:cubicBezTo>
                <a:cubicBezTo>
                  <a:pt x="101862" y="350492"/>
                  <a:pt x="100760" y="328632"/>
                  <a:pt x="89281" y="312234"/>
                </a:cubicBezTo>
                <a:cubicBezTo>
                  <a:pt x="74208" y="290701"/>
                  <a:pt x="33524" y="256478"/>
                  <a:pt x="33524" y="256478"/>
                </a:cubicBezTo>
                <a:cubicBezTo>
                  <a:pt x="31747" y="252924"/>
                  <a:pt x="-1752" y="191181"/>
                  <a:pt x="71" y="178419"/>
                </a:cubicBezTo>
                <a:cubicBezTo>
                  <a:pt x="2422" y="161963"/>
                  <a:pt x="14939" y="148682"/>
                  <a:pt x="22373" y="133814"/>
                </a:cubicBezTo>
                <a:cubicBezTo>
                  <a:pt x="38831" y="51523"/>
                  <a:pt x="38731" y="96282"/>
                  <a:pt x="11222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05125E1-6426-EEBB-16E4-4C14D88F4D86}"/>
              </a:ext>
            </a:extLst>
          </p:cNvPr>
          <p:cNvSpPr/>
          <p:nvPr/>
        </p:nvSpPr>
        <p:spPr>
          <a:xfrm>
            <a:off x="1628078" y="4850780"/>
            <a:ext cx="3659457" cy="1293944"/>
          </a:xfrm>
          <a:custGeom>
            <a:avLst/>
            <a:gdLst>
              <a:gd name="connsiteX0" fmla="*/ 156117 w 3659457"/>
              <a:gd name="connsiteY0" fmla="*/ 44605 h 1293944"/>
              <a:gd name="connsiteX1" fmla="*/ 55756 w 3659457"/>
              <a:gd name="connsiteY1" fmla="*/ 167269 h 1293944"/>
              <a:gd name="connsiteX2" fmla="*/ 33454 w 3659457"/>
              <a:gd name="connsiteY2" fmla="*/ 223025 h 1293944"/>
              <a:gd name="connsiteX3" fmla="*/ 0 w 3659457"/>
              <a:gd name="connsiteY3" fmla="*/ 278781 h 1293944"/>
              <a:gd name="connsiteX4" fmla="*/ 44605 w 3659457"/>
              <a:gd name="connsiteY4" fmla="*/ 423747 h 1293944"/>
              <a:gd name="connsiteX5" fmla="*/ 144966 w 3659457"/>
              <a:gd name="connsiteY5" fmla="*/ 546410 h 1293944"/>
              <a:gd name="connsiteX6" fmla="*/ 189571 w 3659457"/>
              <a:gd name="connsiteY6" fmla="*/ 613318 h 1293944"/>
              <a:gd name="connsiteX7" fmla="*/ 223024 w 3659457"/>
              <a:gd name="connsiteY7" fmla="*/ 702527 h 1293944"/>
              <a:gd name="connsiteX8" fmla="*/ 245327 w 3659457"/>
              <a:gd name="connsiteY8" fmla="*/ 836342 h 1293944"/>
              <a:gd name="connsiteX9" fmla="*/ 256478 w 3659457"/>
              <a:gd name="connsiteY9" fmla="*/ 1037064 h 1293944"/>
              <a:gd name="connsiteX10" fmla="*/ 301083 w 3659457"/>
              <a:gd name="connsiteY10" fmla="*/ 1081669 h 1293944"/>
              <a:gd name="connsiteX11" fmla="*/ 457200 w 3659457"/>
              <a:gd name="connsiteY11" fmla="*/ 1148576 h 1293944"/>
              <a:gd name="connsiteX12" fmla="*/ 557561 w 3659457"/>
              <a:gd name="connsiteY12" fmla="*/ 1182030 h 1293944"/>
              <a:gd name="connsiteX13" fmla="*/ 624468 w 3659457"/>
              <a:gd name="connsiteY13" fmla="*/ 1215483 h 1293944"/>
              <a:gd name="connsiteX14" fmla="*/ 724829 w 3659457"/>
              <a:gd name="connsiteY14" fmla="*/ 1237786 h 1293944"/>
              <a:gd name="connsiteX15" fmla="*/ 880946 w 3659457"/>
              <a:gd name="connsiteY15" fmla="*/ 1260088 h 1293944"/>
              <a:gd name="connsiteX16" fmla="*/ 1126273 w 3659457"/>
              <a:gd name="connsiteY16" fmla="*/ 1237786 h 1293944"/>
              <a:gd name="connsiteX17" fmla="*/ 1360449 w 3659457"/>
              <a:gd name="connsiteY17" fmla="*/ 1159727 h 1293944"/>
              <a:gd name="connsiteX18" fmla="*/ 1460810 w 3659457"/>
              <a:gd name="connsiteY18" fmla="*/ 1148576 h 1293944"/>
              <a:gd name="connsiteX19" fmla="*/ 1550020 w 3659457"/>
              <a:gd name="connsiteY19" fmla="*/ 1137425 h 1293944"/>
              <a:gd name="connsiteX20" fmla="*/ 1672683 w 3659457"/>
              <a:gd name="connsiteY20" fmla="*/ 1148576 h 1293944"/>
              <a:gd name="connsiteX21" fmla="*/ 1694985 w 3659457"/>
              <a:gd name="connsiteY21" fmla="*/ 1170879 h 1293944"/>
              <a:gd name="connsiteX22" fmla="*/ 1951463 w 3659457"/>
              <a:gd name="connsiteY22" fmla="*/ 1260088 h 1293944"/>
              <a:gd name="connsiteX23" fmla="*/ 2007220 w 3659457"/>
              <a:gd name="connsiteY23" fmla="*/ 1282391 h 1293944"/>
              <a:gd name="connsiteX24" fmla="*/ 2141034 w 3659457"/>
              <a:gd name="connsiteY24" fmla="*/ 1293542 h 1293944"/>
              <a:gd name="connsiteX25" fmla="*/ 2375210 w 3659457"/>
              <a:gd name="connsiteY25" fmla="*/ 1237786 h 1293944"/>
              <a:gd name="connsiteX26" fmla="*/ 2475571 w 3659457"/>
              <a:gd name="connsiteY26" fmla="*/ 1215483 h 1293944"/>
              <a:gd name="connsiteX27" fmla="*/ 2553629 w 3659457"/>
              <a:gd name="connsiteY27" fmla="*/ 1193181 h 1293944"/>
              <a:gd name="connsiteX28" fmla="*/ 2709746 w 3659457"/>
              <a:gd name="connsiteY28" fmla="*/ 1126274 h 1293944"/>
              <a:gd name="connsiteX29" fmla="*/ 2798956 w 3659457"/>
              <a:gd name="connsiteY29" fmla="*/ 1092820 h 1293944"/>
              <a:gd name="connsiteX30" fmla="*/ 3010829 w 3659457"/>
              <a:gd name="connsiteY30" fmla="*/ 1081669 h 1293944"/>
              <a:gd name="connsiteX31" fmla="*/ 3233854 w 3659457"/>
              <a:gd name="connsiteY31" fmla="*/ 1059366 h 1293944"/>
              <a:gd name="connsiteX32" fmla="*/ 3512634 w 3659457"/>
              <a:gd name="connsiteY32" fmla="*/ 959005 h 1293944"/>
              <a:gd name="connsiteX33" fmla="*/ 3546088 w 3659457"/>
              <a:gd name="connsiteY33" fmla="*/ 936703 h 1293944"/>
              <a:gd name="connsiteX34" fmla="*/ 3601844 w 3659457"/>
              <a:gd name="connsiteY34" fmla="*/ 880947 h 1293944"/>
              <a:gd name="connsiteX35" fmla="*/ 3624146 w 3659457"/>
              <a:gd name="connsiteY35" fmla="*/ 825191 h 1293944"/>
              <a:gd name="connsiteX36" fmla="*/ 3646449 w 3659457"/>
              <a:gd name="connsiteY36" fmla="*/ 791737 h 1293944"/>
              <a:gd name="connsiteX37" fmla="*/ 3657600 w 3659457"/>
              <a:gd name="connsiteY37" fmla="*/ 724830 h 1293944"/>
              <a:gd name="connsiteX38" fmla="*/ 3635298 w 3659457"/>
              <a:gd name="connsiteY38" fmla="*/ 323386 h 1293944"/>
              <a:gd name="connsiteX39" fmla="*/ 3612995 w 3659457"/>
              <a:gd name="connsiteY39" fmla="*/ 256479 h 1293944"/>
              <a:gd name="connsiteX40" fmla="*/ 3590693 w 3659457"/>
              <a:gd name="connsiteY40" fmla="*/ 234176 h 1293944"/>
              <a:gd name="connsiteX41" fmla="*/ 3568390 w 3659457"/>
              <a:gd name="connsiteY41" fmla="*/ 167269 h 1293944"/>
              <a:gd name="connsiteX42" fmla="*/ 3546088 w 3659457"/>
              <a:gd name="connsiteY42" fmla="*/ 133815 h 1293944"/>
              <a:gd name="connsiteX43" fmla="*/ 3523785 w 3659457"/>
              <a:gd name="connsiteY43" fmla="*/ 78059 h 1293944"/>
              <a:gd name="connsiteX44" fmla="*/ 3490332 w 3659457"/>
              <a:gd name="connsiteY44" fmla="*/ 66908 h 1293944"/>
              <a:gd name="connsiteX45" fmla="*/ 3456878 w 3659457"/>
              <a:gd name="connsiteY45" fmla="*/ 22303 h 1293944"/>
              <a:gd name="connsiteX46" fmla="*/ 3423424 w 3659457"/>
              <a:gd name="connsiteY46" fmla="*/ 0 h 129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659457" h="1293944">
                <a:moveTo>
                  <a:pt x="156117" y="44605"/>
                </a:moveTo>
                <a:cubicBezTo>
                  <a:pt x="104621" y="96101"/>
                  <a:pt x="91267" y="102165"/>
                  <a:pt x="55756" y="167269"/>
                </a:cubicBezTo>
                <a:cubicBezTo>
                  <a:pt x="46171" y="184842"/>
                  <a:pt x="42406" y="205121"/>
                  <a:pt x="33454" y="223025"/>
                </a:cubicBezTo>
                <a:cubicBezTo>
                  <a:pt x="23761" y="242411"/>
                  <a:pt x="11151" y="260196"/>
                  <a:pt x="0" y="278781"/>
                </a:cubicBezTo>
                <a:cubicBezTo>
                  <a:pt x="14868" y="327103"/>
                  <a:pt x="24986" y="377151"/>
                  <a:pt x="44605" y="423747"/>
                </a:cubicBezTo>
                <a:cubicBezTo>
                  <a:pt x="73553" y="492499"/>
                  <a:pt x="99906" y="491336"/>
                  <a:pt x="144966" y="546410"/>
                </a:cubicBezTo>
                <a:cubicBezTo>
                  <a:pt x="161940" y="567156"/>
                  <a:pt x="174703" y="591015"/>
                  <a:pt x="189571" y="613318"/>
                </a:cubicBezTo>
                <a:cubicBezTo>
                  <a:pt x="231631" y="781557"/>
                  <a:pt x="164716" y="527604"/>
                  <a:pt x="223024" y="702527"/>
                </a:cubicBezTo>
                <a:cubicBezTo>
                  <a:pt x="231179" y="726993"/>
                  <a:pt x="242800" y="818654"/>
                  <a:pt x="245327" y="836342"/>
                </a:cubicBezTo>
                <a:cubicBezTo>
                  <a:pt x="249044" y="903249"/>
                  <a:pt x="241627" y="971720"/>
                  <a:pt x="256478" y="1037064"/>
                </a:cubicBezTo>
                <a:cubicBezTo>
                  <a:pt x="261138" y="1057568"/>
                  <a:pt x="284664" y="1068534"/>
                  <a:pt x="301083" y="1081669"/>
                </a:cubicBezTo>
                <a:cubicBezTo>
                  <a:pt x="377925" y="1143143"/>
                  <a:pt x="359790" y="1119926"/>
                  <a:pt x="457200" y="1148576"/>
                </a:cubicBezTo>
                <a:cubicBezTo>
                  <a:pt x="491030" y="1158526"/>
                  <a:pt x="524820" y="1168934"/>
                  <a:pt x="557561" y="1182030"/>
                </a:cubicBezTo>
                <a:cubicBezTo>
                  <a:pt x="580712" y="1191290"/>
                  <a:pt x="600813" y="1207598"/>
                  <a:pt x="624468" y="1215483"/>
                </a:cubicBezTo>
                <a:cubicBezTo>
                  <a:pt x="656979" y="1226320"/>
                  <a:pt x="691437" y="1230080"/>
                  <a:pt x="724829" y="1237786"/>
                </a:cubicBezTo>
                <a:cubicBezTo>
                  <a:pt x="817559" y="1259185"/>
                  <a:pt x="725218" y="1244515"/>
                  <a:pt x="880946" y="1260088"/>
                </a:cubicBezTo>
                <a:cubicBezTo>
                  <a:pt x="962722" y="1252654"/>
                  <a:pt x="1045902" y="1254608"/>
                  <a:pt x="1126273" y="1237786"/>
                </a:cubicBezTo>
                <a:cubicBezTo>
                  <a:pt x="1206809" y="1220930"/>
                  <a:pt x="1280946" y="1180928"/>
                  <a:pt x="1360449" y="1159727"/>
                </a:cubicBezTo>
                <a:cubicBezTo>
                  <a:pt x="1392972" y="1151054"/>
                  <a:pt x="1427381" y="1152509"/>
                  <a:pt x="1460810" y="1148576"/>
                </a:cubicBezTo>
                <a:lnTo>
                  <a:pt x="1550020" y="1137425"/>
                </a:lnTo>
                <a:cubicBezTo>
                  <a:pt x="1590908" y="1141142"/>
                  <a:pt x="1632678" y="1139344"/>
                  <a:pt x="1672683" y="1148576"/>
                </a:cubicBezTo>
                <a:cubicBezTo>
                  <a:pt x="1682927" y="1150940"/>
                  <a:pt x="1685693" y="1165960"/>
                  <a:pt x="1694985" y="1170879"/>
                </a:cubicBezTo>
                <a:cubicBezTo>
                  <a:pt x="1859243" y="1257839"/>
                  <a:pt x="1815894" y="1243142"/>
                  <a:pt x="1951463" y="1260088"/>
                </a:cubicBezTo>
                <a:cubicBezTo>
                  <a:pt x="1970049" y="1267522"/>
                  <a:pt x="1987507" y="1278912"/>
                  <a:pt x="2007220" y="1282391"/>
                </a:cubicBezTo>
                <a:cubicBezTo>
                  <a:pt x="2051298" y="1290170"/>
                  <a:pt x="2096317" y="1295486"/>
                  <a:pt x="2141034" y="1293542"/>
                </a:cubicBezTo>
                <a:cubicBezTo>
                  <a:pt x="2227769" y="1289771"/>
                  <a:pt x="2293097" y="1259395"/>
                  <a:pt x="2375210" y="1237786"/>
                </a:cubicBezTo>
                <a:cubicBezTo>
                  <a:pt x="2408351" y="1229064"/>
                  <a:pt x="2442324" y="1223795"/>
                  <a:pt x="2475571" y="1215483"/>
                </a:cubicBezTo>
                <a:cubicBezTo>
                  <a:pt x="2501824" y="1208920"/>
                  <a:pt x="2527610" y="1200615"/>
                  <a:pt x="2553629" y="1193181"/>
                </a:cubicBezTo>
                <a:cubicBezTo>
                  <a:pt x="2645523" y="1138044"/>
                  <a:pt x="2579224" y="1172340"/>
                  <a:pt x="2709746" y="1126274"/>
                </a:cubicBezTo>
                <a:cubicBezTo>
                  <a:pt x="2739694" y="1115704"/>
                  <a:pt x="2767540" y="1097474"/>
                  <a:pt x="2798956" y="1092820"/>
                </a:cubicBezTo>
                <a:cubicBezTo>
                  <a:pt x="2868915" y="1082456"/>
                  <a:pt x="2940254" y="1086222"/>
                  <a:pt x="3010829" y="1081669"/>
                </a:cubicBezTo>
                <a:cubicBezTo>
                  <a:pt x="3123596" y="1074394"/>
                  <a:pt x="3134318" y="1071809"/>
                  <a:pt x="3233854" y="1059366"/>
                </a:cubicBezTo>
                <a:cubicBezTo>
                  <a:pt x="3326781" y="1025912"/>
                  <a:pt x="3420708" y="995119"/>
                  <a:pt x="3512634" y="959005"/>
                </a:cubicBezTo>
                <a:cubicBezTo>
                  <a:pt x="3525108" y="954104"/>
                  <a:pt x="3536002" y="945528"/>
                  <a:pt x="3546088" y="936703"/>
                </a:cubicBezTo>
                <a:cubicBezTo>
                  <a:pt x="3565869" y="919395"/>
                  <a:pt x="3583259" y="899532"/>
                  <a:pt x="3601844" y="880947"/>
                </a:cubicBezTo>
                <a:cubicBezTo>
                  <a:pt x="3609278" y="862362"/>
                  <a:pt x="3615194" y="843095"/>
                  <a:pt x="3624146" y="825191"/>
                </a:cubicBezTo>
                <a:cubicBezTo>
                  <a:pt x="3630140" y="813204"/>
                  <a:pt x="3642211" y="804452"/>
                  <a:pt x="3646449" y="791737"/>
                </a:cubicBezTo>
                <a:cubicBezTo>
                  <a:pt x="3653599" y="770287"/>
                  <a:pt x="3653883" y="747132"/>
                  <a:pt x="3657600" y="724830"/>
                </a:cubicBezTo>
                <a:cubicBezTo>
                  <a:pt x="3653197" y="583935"/>
                  <a:pt x="3674380" y="453659"/>
                  <a:pt x="3635298" y="323386"/>
                </a:cubicBezTo>
                <a:cubicBezTo>
                  <a:pt x="3628543" y="300869"/>
                  <a:pt x="3623508" y="277506"/>
                  <a:pt x="3612995" y="256479"/>
                </a:cubicBezTo>
                <a:cubicBezTo>
                  <a:pt x="3608293" y="247075"/>
                  <a:pt x="3598127" y="241610"/>
                  <a:pt x="3590693" y="234176"/>
                </a:cubicBezTo>
                <a:cubicBezTo>
                  <a:pt x="3583259" y="211874"/>
                  <a:pt x="3581430" y="186830"/>
                  <a:pt x="3568390" y="167269"/>
                </a:cubicBezTo>
                <a:cubicBezTo>
                  <a:pt x="3560956" y="156118"/>
                  <a:pt x="3552082" y="145802"/>
                  <a:pt x="3546088" y="133815"/>
                </a:cubicBezTo>
                <a:cubicBezTo>
                  <a:pt x="3537136" y="115911"/>
                  <a:pt x="3536600" y="93437"/>
                  <a:pt x="3523785" y="78059"/>
                </a:cubicBezTo>
                <a:cubicBezTo>
                  <a:pt x="3516260" y="69029"/>
                  <a:pt x="3501483" y="70625"/>
                  <a:pt x="3490332" y="66908"/>
                </a:cubicBezTo>
                <a:cubicBezTo>
                  <a:pt x="3479181" y="52040"/>
                  <a:pt x="3470020" y="35445"/>
                  <a:pt x="3456878" y="22303"/>
                </a:cubicBezTo>
                <a:cubicBezTo>
                  <a:pt x="3447401" y="12826"/>
                  <a:pt x="3423424" y="0"/>
                  <a:pt x="3423424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2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1A4C4-B515-30A8-2AE9-9C282F2DD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 to Actual Wiring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58860-06F7-020B-BD5A-1DEA2E0CC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the circuit is determined then you must determine how to run the actual wire</a:t>
            </a:r>
          </a:p>
          <a:p>
            <a:r>
              <a:rPr lang="en-US" dirty="0"/>
              <a:t>Consider the placement of boxes</a:t>
            </a:r>
          </a:p>
          <a:p>
            <a:r>
              <a:rPr lang="en-US" dirty="0"/>
              <a:t>Consider NM cable vs Conduit</a:t>
            </a:r>
          </a:p>
          <a:p>
            <a:r>
              <a:rPr lang="en-US" dirty="0"/>
              <a:t>Determine wire size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7272E0-6B8B-9F4D-7DF2-AFE6977E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OATA June 20th, 2023</a:t>
            </a:r>
          </a:p>
        </p:txBody>
      </p:sp>
    </p:spTree>
    <p:extLst>
      <p:ext uri="{BB962C8B-B14F-4D97-AF65-F5344CB8AC3E}">
        <p14:creationId xmlns:p14="http://schemas.microsoft.com/office/powerpoint/2010/main" val="326864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2370</TotalTime>
  <Words>1008</Words>
  <Application>Microsoft Office PowerPoint</Application>
  <PresentationFormat>On-screen Show (4:3)</PresentationFormat>
  <Paragraphs>131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Electrical Circuits</vt:lpstr>
      <vt:lpstr>Look for the “Loop”</vt:lpstr>
      <vt:lpstr>PowerPoint Presentation</vt:lpstr>
      <vt:lpstr>Find the loop</vt:lpstr>
      <vt:lpstr>Find the loop</vt:lpstr>
      <vt:lpstr>Find the loop</vt:lpstr>
      <vt:lpstr>Three Common Circuits</vt:lpstr>
      <vt:lpstr>Combining Circuits</vt:lpstr>
      <vt:lpstr>Circuit to Actual Wiring</vt:lpstr>
      <vt:lpstr>NM Cable Examples</vt:lpstr>
      <vt:lpstr>Switched Lamp (source at switch)</vt:lpstr>
      <vt:lpstr>Switched Lamp (Source at lamp)</vt:lpstr>
      <vt:lpstr>Switched Lamp, Hot Duplex (Source at Switch)</vt:lpstr>
      <vt:lpstr>Wiring Board Circuits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OATA Electrical Workshop</dc:title>
  <dc:creator>Michael Spiess</dc:creator>
  <cp:lastModifiedBy>Michael Spiess</cp:lastModifiedBy>
  <cp:revision>8</cp:revision>
  <dcterms:created xsi:type="dcterms:W3CDTF">2023-05-26T12:24:34Z</dcterms:created>
  <dcterms:modified xsi:type="dcterms:W3CDTF">2023-06-15T21:04:53Z</dcterms:modified>
</cp:coreProperties>
</file>