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99" r:id="rId2"/>
    <p:sldId id="300" r:id="rId3"/>
    <p:sldId id="301" r:id="rId4"/>
    <p:sldId id="302" r:id="rId5"/>
    <p:sldId id="30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496" autoAdjust="0"/>
    <p:restoredTop sz="86385" autoAdjust="0"/>
  </p:normalViewPr>
  <p:slideViewPr>
    <p:cSldViewPr snapToGrid="0">
      <p:cViewPr varScale="1">
        <p:scale>
          <a:sx n="70" d="100"/>
          <a:sy n="70" d="100"/>
        </p:scale>
        <p:origin x="846" y="48"/>
      </p:cViewPr>
      <p:guideLst/>
    </p:cSldViewPr>
  </p:slideViewPr>
  <p:outlineViewPr>
    <p:cViewPr>
      <p:scale>
        <a:sx n="33" d="100"/>
        <a:sy n="33" d="100"/>
      </p:scale>
      <p:origin x="0" y="-95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CA1D3-F495-4EA8-B0B2-FF6303B2168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B3297-3172-4D21-AB8A-5C4EC4EA8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1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8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buFont typeface="+mj-lt"/>
              <a:buNone/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67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7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71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49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6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5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lphaU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lphaL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Surveying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1</a:t>
            </a:r>
          </a:p>
          <a:p>
            <a:r>
              <a:rPr lang="en-US" dirty="0"/>
              <a:t>Introduction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E684B7-EEC5-4726-9732-78100D6A4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9F0F64-F56A-472A-AACF-83E94550C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08F700-51C5-4316-BE17-B488DC17F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Broadly surveying skills are used for land measurement</a:t>
            </a:r>
          </a:p>
          <a:p>
            <a:r>
              <a:rPr lang="en-US" dirty="0"/>
              <a:t>Survey skills are used by the construction trades to:</a:t>
            </a:r>
          </a:p>
          <a:p>
            <a:pPr lvl="1"/>
            <a:r>
              <a:rPr lang="en-US" dirty="0"/>
              <a:t>Locate building sites on land</a:t>
            </a:r>
          </a:p>
          <a:p>
            <a:pPr lvl="1"/>
            <a:r>
              <a:rPr lang="en-US" dirty="0"/>
              <a:t>Layout foundations</a:t>
            </a:r>
          </a:p>
          <a:p>
            <a:pPr lvl="1"/>
            <a:r>
              <a:rPr lang="en-US" dirty="0"/>
              <a:t>Create level and sloping concrete forms</a:t>
            </a:r>
          </a:p>
          <a:p>
            <a:pPr lvl="1"/>
            <a:r>
              <a:rPr lang="en-US" dirty="0"/>
              <a:t>Determine the slope (“fall”) for drainage</a:t>
            </a:r>
          </a:p>
          <a:p>
            <a:r>
              <a:rPr lang="en-US" dirty="0"/>
              <a:t>Agriculture also uses these skills for:</a:t>
            </a:r>
          </a:p>
          <a:p>
            <a:pPr lvl="1"/>
            <a:r>
              <a:rPr lang="en-US" dirty="0"/>
              <a:t>Field Layout</a:t>
            </a:r>
          </a:p>
          <a:p>
            <a:pPr lvl="1"/>
            <a:r>
              <a:rPr lang="en-US" dirty="0"/>
              <a:t>Irrigation slope grading</a:t>
            </a:r>
          </a:p>
          <a:p>
            <a:pPr lvl="1"/>
            <a:r>
              <a:rPr lang="en-US" dirty="0"/>
              <a:t>Location of center pivots</a:t>
            </a:r>
          </a:p>
          <a:p>
            <a:pPr lvl="1"/>
            <a:r>
              <a:rPr lang="en-US" dirty="0"/>
              <a:t>Field area calculations</a:t>
            </a:r>
          </a:p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7B143-D265-4C82-8EE2-E78D0A36F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29B9CE-278B-4CA6-B19F-8D3AAD4ECB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25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046B5-BF1E-4CDF-811B-797C35B4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Jobs That Use Surveying Skills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9C8F1-D0D5-4EF5-B53E-F104A007A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Civil engineers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Licensed surveyors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Farmers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Irrigation system installers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Land levelers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Vineyard and orchard planters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Construction Trades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61726F-D2D6-492E-8AAA-96633906B7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7562F-884C-4917-A15D-0A27C0E21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823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24D16-B49F-4E6B-BB51-550809DB2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Distance – Horizontal measurement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Slope – the change in elevation between two points.  Also called “fall”. 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Instrument – The generic term for a level.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Book – The notebook used to record survey data.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Topography – The slope of the land.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284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Units Used in Surveying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Distance – Feet, hundredths of feet or feet and inches.</a:t>
            </a:r>
          </a:p>
          <a:p>
            <a:r>
              <a:rPr lang="en-US" dirty="0"/>
              <a:t>Area – Acres (43560 sq. ft. = 1 acre)</a:t>
            </a:r>
          </a:p>
          <a:p>
            <a:r>
              <a:rPr lang="en-US" dirty="0"/>
              <a:t>Slope</a:t>
            </a:r>
          </a:p>
          <a:p>
            <a:pPr lvl="1"/>
            <a:r>
              <a:rPr lang="en-US" dirty="0"/>
              <a:t>Often called “grade”</a:t>
            </a:r>
          </a:p>
          <a:p>
            <a:pPr lvl="1"/>
            <a:r>
              <a:rPr lang="en-US" dirty="0"/>
              <a:t>Construction uses inches per foot (ex. 1/4”/foot)</a:t>
            </a:r>
          </a:p>
          <a:p>
            <a:pPr lvl="1"/>
            <a:r>
              <a:rPr lang="en-US" dirty="0"/>
              <a:t>Irrigation uses “percent” which is number of feet of fall per 100’.   For example 3% = .03 feet / 100 ft.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52184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2</Template>
  <TotalTime>251</TotalTime>
  <Words>221</Words>
  <Application>Microsoft Office PowerPoint</Application>
  <PresentationFormat>On-screen Show (4:3)</PresentationFormat>
  <Paragraphs>46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Template 2</vt:lpstr>
      <vt:lpstr>Surveying Skills</vt:lpstr>
      <vt:lpstr>Uses</vt:lpstr>
      <vt:lpstr>Jobs That Use Surveying Skills</vt:lpstr>
      <vt:lpstr>Terms</vt:lpstr>
      <vt:lpstr>Units Used in Surveying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Michael Spiess</dc:creator>
  <cp:lastModifiedBy>Michael Spiess</cp:lastModifiedBy>
  <cp:revision>14</cp:revision>
  <dcterms:created xsi:type="dcterms:W3CDTF">2022-03-25T18:02:55Z</dcterms:created>
  <dcterms:modified xsi:type="dcterms:W3CDTF">2022-07-02T15:59:26Z</dcterms:modified>
</cp:coreProperties>
</file>