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14" r:id="rId1"/>
  </p:sldMasterIdLst>
  <p:notesMasterIdLst>
    <p:notesMasterId r:id="rId21"/>
  </p:notesMasterIdLst>
  <p:sldIdLst>
    <p:sldId id="299" r:id="rId2"/>
    <p:sldId id="284" r:id="rId3"/>
    <p:sldId id="291" r:id="rId4"/>
    <p:sldId id="292" r:id="rId5"/>
    <p:sldId id="300" r:id="rId6"/>
    <p:sldId id="282" r:id="rId7"/>
    <p:sldId id="293" r:id="rId8"/>
    <p:sldId id="294" r:id="rId9"/>
    <p:sldId id="286" r:id="rId10"/>
    <p:sldId id="303" r:id="rId11"/>
    <p:sldId id="283" r:id="rId12"/>
    <p:sldId id="301" r:id="rId13"/>
    <p:sldId id="287" r:id="rId14"/>
    <p:sldId id="289" r:id="rId15"/>
    <p:sldId id="288" r:id="rId16"/>
    <p:sldId id="285" r:id="rId17"/>
    <p:sldId id="296" r:id="rId18"/>
    <p:sldId id="297" r:id="rId19"/>
    <p:sldId id="298"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6424" autoAdjust="0"/>
  </p:normalViewPr>
  <p:slideViewPr>
    <p:cSldViewPr>
      <p:cViewPr varScale="1">
        <p:scale>
          <a:sx n="92" d="100"/>
          <a:sy n="92" d="100"/>
        </p:scale>
        <p:origin x="1674"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08242E-1F69-42BD-8A0E-6E6DAE92465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a:extLst>
              <a:ext uri="{FF2B5EF4-FFF2-40B4-BE49-F238E27FC236}">
                <a16:creationId xmlns:a16="http://schemas.microsoft.com/office/drawing/2014/main" id="{EB79A76F-5CE2-41FC-B872-69C8F9D79EB0}"/>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325B15B-1AFE-4C05-9132-291F9F3B200C}" type="datetimeFigureOut">
              <a:rPr lang="en-US"/>
              <a:pPr>
                <a:defRPr/>
              </a:pPr>
              <a:t>7/31/2022</a:t>
            </a:fld>
            <a:endParaRPr lang="en-US"/>
          </a:p>
        </p:txBody>
      </p:sp>
      <p:sp>
        <p:nvSpPr>
          <p:cNvPr id="4" name="Slide Image Placeholder 3">
            <a:extLst>
              <a:ext uri="{FF2B5EF4-FFF2-40B4-BE49-F238E27FC236}">
                <a16:creationId xmlns:a16="http://schemas.microsoft.com/office/drawing/2014/main" id="{9CD9BCE4-C384-4135-995F-3E38B49D31B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C37A1E5-4F85-4C38-A22A-D041B2EC3A5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7DA75F4-FACB-47F0-AB71-8FDFC456A46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349A791C-3EF1-4FC3-A9C0-2D3E4F70C09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1FB7230-8228-4F13-844F-4A20AE9B8E70}"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0</a:t>
            </a:fld>
            <a:endParaRPr lang="en-US" altLang="en-US"/>
          </a:p>
        </p:txBody>
      </p:sp>
    </p:spTree>
    <p:extLst>
      <p:ext uri="{BB962C8B-B14F-4D97-AF65-F5344CB8AC3E}">
        <p14:creationId xmlns:p14="http://schemas.microsoft.com/office/powerpoint/2010/main" val="4124314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9</a:t>
            </a:fld>
            <a:endParaRPr lang="en-US" altLang="en-US"/>
          </a:p>
        </p:txBody>
      </p:sp>
    </p:spTree>
    <p:extLst>
      <p:ext uri="{BB962C8B-B14F-4D97-AF65-F5344CB8AC3E}">
        <p14:creationId xmlns:p14="http://schemas.microsoft.com/office/powerpoint/2010/main" val="1808473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10</a:t>
            </a:fld>
            <a:endParaRPr lang="en-US" altLang="en-US"/>
          </a:p>
        </p:txBody>
      </p:sp>
    </p:spTree>
    <p:extLst>
      <p:ext uri="{BB962C8B-B14F-4D97-AF65-F5344CB8AC3E}">
        <p14:creationId xmlns:p14="http://schemas.microsoft.com/office/powerpoint/2010/main" val="3458557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useful is training the rodman to hold the rod plumb.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11</a:t>
            </a:fld>
            <a:endParaRPr lang="en-US" altLang="en-US"/>
          </a:p>
        </p:txBody>
      </p:sp>
    </p:spTree>
    <p:extLst>
      <p:ext uri="{BB962C8B-B14F-4D97-AF65-F5344CB8AC3E}">
        <p14:creationId xmlns:p14="http://schemas.microsoft.com/office/powerpoint/2010/main" val="2997291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12</a:t>
            </a:fld>
            <a:endParaRPr lang="en-US" altLang="en-US"/>
          </a:p>
        </p:txBody>
      </p:sp>
    </p:spTree>
    <p:extLst>
      <p:ext uri="{BB962C8B-B14F-4D97-AF65-F5344CB8AC3E}">
        <p14:creationId xmlns:p14="http://schemas.microsoft.com/office/powerpoint/2010/main" val="1840534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13</a:t>
            </a:fld>
            <a:endParaRPr lang="en-US" altLang="en-US"/>
          </a:p>
        </p:txBody>
      </p:sp>
    </p:spTree>
    <p:extLst>
      <p:ext uri="{BB962C8B-B14F-4D97-AF65-F5344CB8AC3E}">
        <p14:creationId xmlns:p14="http://schemas.microsoft.com/office/powerpoint/2010/main" val="1277566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Commonly used with laser levels to measure field slope.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14</a:t>
            </a:fld>
            <a:endParaRPr lang="en-US" altLang="en-US"/>
          </a:p>
        </p:txBody>
      </p:sp>
    </p:spTree>
    <p:extLst>
      <p:ext uri="{BB962C8B-B14F-4D97-AF65-F5344CB8AC3E}">
        <p14:creationId xmlns:p14="http://schemas.microsoft.com/office/powerpoint/2010/main" val="3169664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different instruments use tripods with different heads.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15</a:t>
            </a:fld>
            <a:endParaRPr lang="en-US" altLang="en-US"/>
          </a:p>
        </p:txBody>
      </p:sp>
    </p:spTree>
    <p:extLst>
      <p:ext uri="{BB962C8B-B14F-4D97-AF65-F5344CB8AC3E}">
        <p14:creationId xmlns:p14="http://schemas.microsoft.com/office/powerpoint/2010/main" val="1339625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16</a:t>
            </a:fld>
            <a:endParaRPr lang="en-US" altLang="en-US"/>
          </a:p>
        </p:txBody>
      </p:sp>
    </p:spTree>
    <p:extLst>
      <p:ext uri="{BB962C8B-B14F-4D97-AF65-F5344CB8AC3E}">
        <p14:creationId xmlns:p14="http://schemas.microsoft.com/office/powerpoint/2010/main" val="3867815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17</a:t>
            </a:fld>
            <a:endParaRPr lang="en-US" altLang="en-US"/>
          </a:p>
        </p:txBody>
      </p:sp>
    </p:spTree>
    <p:extLst>
      <p:ext uri="{BB962C8B-B14F-4D97-AF65-F5344CB8AC3E}">
        <p14:creationId xmlns:p14="http://schemas.microsoft.com/office/powerpoint/2010/main" val="4260959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18</a:t>
            </a:fld>
            <a:endParaRPr lang="en-US" altLang="en-US"/>
          </a:p>
        </p:txBody>
      </p:sp>
    </p:spTree>
    <p:extLst>
      <p:ext uri="{BB962C8B-B14F-4D97-AF65-F5344CB8AC3E}">
        <p14:creationId xmlns:p14="http://schemas.microsoft.com/office/powerpoint/2010/main" val="228808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1</a:t>
            </a:fld>
            <a:endParaRPr lang="en-US" altLang="en-US"/>
          </a:p>
        </p:txBody>
      </p:sp>
    </p:spTree>
    <p:extLst>
      <p:ext uri="{BB962C8B-B14F-4D97-AF65-F5344CB8AC3E}">
        <p14:creationId xmlns:p14="http://schemas.microsoft.com/office/powerpoint/2010/main" val="19271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2</a:t>
            </a:fld>
            <a:endParaRPr lang="en-US" altLang="en-US"/>
          </a:p>
        </p:txBody>
      </p:sp>
    </p:spTree>
    <p:extLst>
      <p:ext uri="{BB962C8B-B14F-4D97-AF65-F5344CB8AC3E}">
        <p14:creationId xmlns:p14="http://schemas.microsoft.com/office/powerpoint/2010/main" val="1032567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3</a:t>
            </a:fld>
            <a:endParaRPr lang="en-US" altLang="en-US"/>
          </a:p>
        </p:txBody>
      </p:sp>
    </p:spTree>
    <p:extLst>
      <p:ext uri="{BB962C8B-B14F-4D97-AF65-F5344CB8AC3E}">
        <p14:creationId xmlns:p14="http://schemas.microsoft.com/office/powerpoint/2010/main" val="1011909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4</a:t>
            </a:fld>
            <a:endParaRPr lang="en-US" altLang="en-US"/>
          </a:p>
        </p:txBody>
      </p:sp>
    </p:spTree>
    <p:extLst>
      <p:ext uri="{BB962C8B-B14F-4D97-AF65-F5344CB8AC3E}">
        <p14:creationId xmlns:p14="http://schemas.microsoft.com/office/powerpoint/2010/main" val="974311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5</a:t>
            </a:fld>
            <a:endParaRPr lang="en-US" altLang="en-US"/>
          </a:p>
        </p:txBody>
      </p:sp>
    </p:spTree>
    <p:extLst>
      <p:ext uri="{BB962C8B-B14F-4D97-AF65-F5344CB8AC3E}">
        <p14:creationId xmlns:p14="http://schemas.microsoft.com/office/powerpoint/2010/main" val="1005647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how telescope can be rotated up and down to measure vertical angles.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6</a:t>
            </a:fld>
            <a:endParaRPr lang="en-US" altLang="en-US"/>
          </a:p>
        </p:txBody>
      </p:sp>
    </p:spTree>
    <p:extLst>
      <p:ext uri="{BB962C8B-B14F-4D97-AF65-F5344CB8AC3E}">
        <p14:creationId xmlns:p14="http://schemas.microsoft.com/office/powerpoint/2010/main" val="2601813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for these in use around highway construction.  </a:t>
            </a:r>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7</a:t>
            </a:fld>
            <a:endParaRPr lang="en-US" altLang="en-US"/>
          </a:p>
        </p:txBody>
      </p:sp>
    </p:spTree>
    <p:extLst>
      <p:ext uri="{BB962C8B-B14F-4D97-AF65-F5344CB8AC3E}">
        <p14:creationId xmlns:p14="http://schemas.microsoft.com/office/powerpoint/2010/main" val="3129646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FB7230-8228-4F13-844F-4A20AE9B8E70}" type="slidenum">
              <a:rPr lang="en-US" altLang="en-US" smtClean="0"/>
              <a:pPr/>
              <a:t>8</a:t>
            </a:fld>
            <a:endParaRPr lang="en-US" altLang="en-US"/>
          </a:p>
        </p:txBody>
      </p:sp>
    </p:spTree>
    <p:extLst>
      <p:ext uri="{BB962C8B-B14F-4D97-AF65-F5344CB8AC3E}">
        <p14:creationId xmlns:p14="http://schemas.microsoft.com/office/powerpoint/2010/main" val="652240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116390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C9B0355F-89A6-4BD7-9346-A39577ECA54C}" type="slidenum">
              <a:rPr lang="en-US" altLang="en-US" smtClean="0"/>
              <a:pPr/>
              <a:t>‹#›</a:t>
            </a:fld>
            <a:endParaRPr lang="en-US" altLang="en-US"/>
          </a:p>
        </p:txBody>
      </p:sp>
    </p:spTree>
    <p:extLst>
      <p:ext uri="{BB962C8B-B14F-4D97-AF65-F5344CB8AC3E}">
        <p14:creationId xmlns:p14="http://schemas.microsoft.com/office/powerpoint/2010/main" val="1585946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7922EE8-5D99-E960-525F-61FE11DC2CA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90CF163-B09B-CBC7-C3E7-43BC4F4458AF}"/>
              </a:ext>
            </a:extLst>
          </p:cNvPr>
          <p:cNvSpPr>
            <a:spLocks noGrp="1" noChangeArrowheads="1"/>
          </p:cNvSpPr>
          <p:nvPr>
            <p:ph type="ftr" sz="quarter" idx="11"/>
          </p:nvPr>
        </p:nvSpPr>
        <p:spPr>
          <a:ln/>
        </p:spPr>
        <p:txBody>
          <a:bodyPr/>
          <a:lstStyle>
            <a:lvl1pPr>
              <a:defRPr/>
            </a:lvl1pPr>
          </a:lstStyle>
          <a:p>
            <a:pPr>
              <a:defRPr/>
            </a:pPr>
            <a:r>
              <a:rPr lang="en-US"/>
              <a:t>Agricultural Mechanics</a:t>
            </a:r>
            <a:endParaRPr lang="en-US" dirty="0"/>
          </a:p>
        </p:txBody>
      </p:sp>
      <p:sp>
        <p:nvSpPr>
          <p:cNvPr id="6" name="Rectangle 6">
            <a:extLst>
              <a:ext uri="{FF2B5EF4-FFF2-40B4-BE49-F238E27FC236}">
                <a16:creationId xmlns:a16="http://schemas.microsoft.com/office/drawing/2014/main" id="{7ACF972D-B4D9-A43E-8360-ABE9A3BF4945}"/>
              </a:ext>
            </a:extLst>
          </p:cNvPr>
          <p:cNvSpPr>
            <a:spLocks noGrp="1" noChangeArrowheads="1"/>
          </p:cNvSpPr>
          <p:nvPr>
            <p:ph type="sldNum" sz="quarter" idx="12"/>
          </p:nvPr>
        </p:nvSpPr>
        <p:spPr>
          <a:ln/>
        </p:spPr>
        <p:txBody>
          <a:bodyPr/>
          <a:lstStyle>
            <a:lvl1pPr>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3822073387"/>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BEC7DA86-B0A3-4CAA-88D8-E8D7CA646B9D}" type="slidenum">
              <a:rPr lang="en-US" altLang="en-US" smtClean="0"/>
              <a:pPr/>
              <a:t>‹#›</a:t>
            </a:fld>
            <a:endParaRPr lang="en-US" altLang="en-US" dirty="0"/>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3670977767"/>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buFont typeface="+mj-lt"/>
              <a:buNone/>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812B06D-486B-4B1A-AFB8-52DAFFEF9BA0}" type="slidenum">
              <a:rPr lang="en-US" altLang="en-US" smtClean="0"/>
              <a:pPr/>
              <a:t>‹#›</a:t>
            </a:fld>
            <a:endParaRPr lang="en-US" altLang="en-US"/>
          </a:p>
        </p:txBody>
      </p:sp>
    </p:spTree>
    <p:extLst>
      <p:ext uri="{BB962C8B-B14F-4D97-AF65-F5344CB8AC3E}">
        <p14:creationId xmlns:p14="http://schemas.microsoft.com/office/powerpoint/2010/main" val="1703946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9F876BAA-AE74-4824-83F2-62A2A67440D4}" type="slidenum">
              <a:rPr lang="en-US" altLang="en-US" smtClean="0"/>
              <a:pPr/>
              <a:t>‹#›</a:t>
            </a:fld>
            <a:endParaRPr lang="en-US" alt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3" name="Rectangle 12">
            <a:extLst>
              <a:ext uri="{FF2B5EF4-FFF2-40B4-BE49-F238E27FC236}">
                <a16:creationId xmlns:a16="http://schemas.microsoft.com/office/drawing/2014/main" id="{AD56DF7F-1A5A-5BE3-AD0D-0F047A632E76}"/>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6" name="Rectangle 15">
            <a:extLst>
              <a:ext uri="{FF2B5EF4-FFF2-40B4-BE49-F238E27FC236}">
                <a16:creationId xmlns:a16="http://schemas.microsoft.com/office/drawing/2014/main" id="{B5DED8B0-E4C0-3704-187A-ABDD33CA8A98}"/>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93F8921C-40B9-6676-5F7D-47E74C2BB2DE}"/>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18" name="Picture 17" descr="NationalFFA_Emblem_R_3C_RGB.png">
            <a:extLst>
              <a:ext uri="{FF2B5EF4-FFF2-40B4-BE49-F238E27FC236}">
                <a16:creationId xmlns:a16="http://schemas.microsoft.com/office/drawing/2014/main" id="{56AA688A-3470-0655-DA89-A96778538F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19" name="Picture 18">
            <a:extLst>
              <a:ext uri="{FF2B5EF4-FFF2-40B4-BE49-F238E27FC236}">
                <a16:creationId xmlns:a16="http://schemas.microsoft.com/office/drawing/2014/main" id="{F25157C5-DC3C-0329-9BB8-90020E4E24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20" name="Picture 19">
            <a:extLst>
              <a:ext uri="{FF2B5EF4-FFF2-40B4-BE49-F238E27FC236}">
                <a16:creationId xmlns:a16="http://schemas.microsoft.com/office/drawing/2014/main" id="{74FAD875-0391-4CB4-98D9-E8F74B7496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1113574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488AD89B-CEDA-484E-BD1D-AC52FF376908}" type="slidenum">
              <a:rPr lang="en-US" altLang="en-US" smtClean="0"/>
              <a:pPr/>
              <a:t>‹#›</a:t>
            </a:fld>
            <a:endParaRPr lang="en-US" altLang="en-US"/>
          </a:p>
        </p:txBody>
      </p:sp>
    </p:spTree>
    <p:extLst>
      <p:ext uri="{BB962C8B-B14F-4D97-AF65-F5344CB8AC3E}">
        <p14:creationId xmlns:p14="http://schemas.microsoft.com/office/powerpoint/2010/main" val="724499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D8562688-4C67-4786-AE18-59D285C752BC}" type="slidenum">
              <a:rPr lang="en-US" altLang="en-US" smtClean="0"/>
              <a:pPr/>
              <a:t>‹#›</a:t>
            </a:fld>
            <a:endParaRPr lang="en-US" altLang="en-US"/>
          </a:p>
        </p:txBody>
      </p:sp>
    </p:spTree>
    <p:extLst>
      <p:ext uri="{BB962C8B-B14F-4D97-AF65-F5344CB8AC3E}">
        <p14:creationId xmlns:p14="http://schemas.microsoft.com/office/powerpoint/2010/main" val="2546034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65776F24-A99C-467E-B646-0EE1FDE73862}" type="slidenum">
              <a:rPr lang="en-US" altLang="en-US" smtClean="0"/>
              <a:pPr/>
              <a:t>‹#›</a:t>
            </a:fld>
            <a:endParaRPr lang="en-US" altLang="en-US"/>
          </a:p>
        </p:txBody>
      </p:sp>
    </p:spTree>
    <p:extLst>
      <p:ext uri="{BB962C8B-B14F-4D97-AF65-F5344CB8AC3E}">
        <p14:creationId xmlns:p14="http://schemas.microsoft.com/office/powerpoint/2010/main" val="2227811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8F5E014-B272-4C99-B807-F0183DC71D37}" type="slidenum">
              <a:rPr lang="en-US" altLang="en-US" smtClean="0"/>
              <a:pPr/>
              <a:t>‹#›</a:t>
            </a:fld>
            <a:endParaRPr lang="en-US" altLang="en-US"/>
          </a:p>
        </p:txBody>
      </p:sp>
    </p:spTree>
    <p:extLst>
      <p:ext uri="{BB962C8B-B14F-4D97-AF65-F5344CB8AC3E}">
        <p14:creationId xmlns:p14="http://schemas.microsoft.com/office/powerpoint/2010/main" val="2041043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2885026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ool ID Quiz">
    <p:spTree>
      <p:nvGrpSpPr>
        <p:cNvPr id="1" name=""/>
        <p:cNvGrpSpPr/>
        <p:nvPr/>
      </p:nvGrpSpPr>
      <p:grpSpPr>
        <a:xfrm>
          <a:off x="0" y="0"/>
          <a:ext cx="0" cy="0"/>
          <a:chOff x="0" y="0"/>
          <a:chExt cx="0" cy="0"/>
        </a:xfrm>
      </p:grpSpPr>
      <p:sp>
        <p:nvSpPr>
          <p:cNvPr id="2" name="Title 1"/>
          <p:cNvSpPr>
            <a:spLocks noGrp="1"/>
          </p:cNvSpPr>
          <p:nvPr>
            <p:ph type="title"/>
          </p:nvPr>
        </p:nvSpPr>
        <p:spPr>
          <a:xfrm>
            <a:off x="522117" y="6858000"/>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6855781" y="5364596"/>
            <a:ext cx="2057400" cy="743241"/>
          </a:xfrm>
          <a:prstGeom prst="rect">
            <a:avLst/>
          </a:prstGeom>
        </p:spPr>
        <p:txBody>
          <a:bodyPr/>
          <a:lstStyle>
            <a:lvl1pPr algn="r">
              <a:defRPr sz="4000">
                <a:solidFill>
                  <a:schemeClr val="tx1"/>
                </a:solidFill>
              </a:defRPr>
            </a:lvl1pPr>
          </a:lstStyle>
          <a:p>
            <a:fld id="{BEC7DA86-B0A3-4CAA-88D8-E8D7CA646B9D}" type="slidenum">
              <a:rPr lang="en-US" altLang="en-US" smtClean="0"/>
              <a:pPr/>
              <a:t>‹#›</a:t>
            </a:fld>
            <a:endParaRPr lang="en-US" altLang="en-US" dirty="0"/>
          </a:p>
        </p:txBody>
      </p:sp>
    </p:spTree>
    <p:extLst>
      <p:ext uri="{BB962C8B-B14F-4D97-AF65-F5344CB8AC3E}">
        <p14:creationId xmlns:p14="http://schemas.microsoft.com/office/powerpoint/2010/main" val="932297091"/>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pPr>
              <a:defRPr/>
            </a:pPr>
            <a:r>
              <a:rPr lang="en-US"/>
              <a:t>Agricultural Mechanics</a:t>
            </a:r>
            <a:endParaRPr lang="en-US" dirty="0"/>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BEC7DA86-B0A3-4CAA-88D8-E8D7CA646B9D}" type="slidenum">
              <a:rPr lang="en-US" altLang="en-US" smtClean="0"/>
              <a:pPr/>
              <a:t>‹#›</a:t>
            </a:fld>
            <a:endParaRPr lang="en-US" altLang="en-US" dirty="0"/>
          </a:p>
        </p:txBody>
      </p:sp>
      <p:sp>
        <p:nvSpPr>
          <p:cNvPr id="12" name="Rectangle 11">
            <a:extLst>
              <a:ext uri="{FF2B5EF4-FFF2-40B4-BE49-F238E27FC236}">
                <a16:creationId xmlns:a16="http://schemas.microsoft.com/office/drawing/2014/main" id="{7EC339E2-9256-ABCF-AF78-D9A5D435B065}"/>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13" name="Picture 12" descr="NationalFFA_Emblem_R_3C_RGB.png">
            <a:extLst>
              <a:ext uri="{FF2B5EF4-FFF2-40B4-BE49-F238E27FC236}">
                <a16:creationId xmlns:a16="http://schemas.microsoft.com/office/drawing/2014/main" id="{6E9BE2FE-EA64-0414-0815-3B9086F03E03}"/>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14" name="Picture 13">
            <a:extLst>
              <a:ext uri="{FF2B5EF4-FFF2-40B4-BE49-F238E27FC236}">
                <a16:creationId xmlns:a16="http://schemas.microsoft.com/office/drawing/2014/main" id="{C102A80B-973F-F052-FEE8-B2AE0F1A199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9" name="Picture 18">
            <a:extLst>
              <a:ext uri="{FF2B5EF4-FFF2-40B4-BE49-F238E27FC236}">
                <a16:creationId xmlns:a16="http://schemas.microsoft.com/office/drawing/2014/main" id="{AA8D4194-41BB-4B30-C2BA-2E4ABFAB6737}"/>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20" name="Rectangle 19">
            <a:extLst>
              <a:ext uri="{FF2B5EF4-FFF2-40B4-BE49-F238E27FC236}">
                <a16:creationId xmlns:a16="http://schemas.microsoft.com/office/drawing/2014/main" id="{A21622AF-BDA4-CB0C-D346-5E00AD9BF90A}"/>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0313EBC1-4964-25EE-6DFC-670A66F91DD7}"/>
              </a:ext>
            </a:extLst>
          </p:cNvPr>
          <p:cNvSpPr/>
          <p:nvPr/>
        </p:nvSpPr>
        <p:spPr>
          <a:xfrm>
            <a:off x="1092" y="6552197"/>
            <a:ext cx="9149773" cy="319577"/>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Tree>
    <p:extLst>
      <p:ext uri="{BB962C8B-B14F-4D97-AF65-F5344CB8AC3E}">
        <p14:creationId xmlns:p14="http://schemas.microsoft.com/office/powerpoint/2010/main" val="630214523"/>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lnSpc>
          <a:spcPct val="90000"/>
        </a:lnSpc>
        <a:spcBef>
          <a:spcPts val="1000"/>
        </a:spcBef>
        <a:buFont typeface="+mj-lt"/>
        <a:buAutoNum type="alphaUcPeriod"/>
        <a:defRPr sz="28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mj-lt"/>
        <a:buAutoNum type="arabicPeriod"/>
        <a:defRPr sz="24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mj-lt"/>
        <a:buAutoNum type="alphaLcPeriod"/>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Surveying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2</a:t>
            </a:r>
          </a:p>
          <a:p>
            <a:r>
              <a:rPr lang="en-US" dirty="0"/>
              <a:t>Surveying Tools Quiz</a:t>
            </a:r>
          </a:p>
          <a:p>
            <a:endParaRPr lang="en-US" dirty="0"/>
          </a:p>
        </p:txBody>
      </p:sp>
      <p:sp>
        <p:nvSpPr>
          <p:cNvPr id="3" name="Footer Placeholder 2">
            <a:extLst>
              <a:ext uri="{FF2B5EF4-FFF2-40B4-BE49-F238E27FC236}">
                <a16:creationId xmlns:a16="http://schemas.microsoft.com/office/drawing/2014/main" id="{0200754C-3930-4BCA-90B9-D55C338C9831}"/>
              </a:ext>
            </a:extLst>
          </p:cNvPr>
          <p:cNvSpPr>
            <a:spLocks noGrp="1"/>
          </p:cNvSpPr>
          <p:nvPr>
            <p:ph type="ftr" sz="quarter" idx="11"/>
          </p:nvPr>
        </p:nvSpPr>
        <p:spPr/>
        <p:txBody>
          <a:bodyPr/>
          <a:lstStyle/>
          <a:p>
            <a:pPr>
              <a:defRPr/>
            </a:pPr>
            <a:r>
              <a:rPr lang="en-US"/>
              <a:t>Agricultural Mechanics</a:t>
            </a:r>
          </a:p>
        </p:txBody>
      </p:sp>
      <p:sp>
        <p:nvSpPr>
          <p:cNvPr id="5" name="Slide Number Placeholder 4">
            <a:extLst>
              <a:ext uri="{FF2B5EF4-FFF2-40B4-BE49-F238E27FC236}">
                <a16:creationId xmlns:a16="http://schemas.microsoft.com/office/drawing/2014/main" id="{5FF66CDA-E063-4227-8DC1-100CDE16A11C}"/>
              </a:ext>
            </a:extLst>
          </p:cNvPr>
          <p:cNvSpPr>
            <a:spLocks noGrp="1"/>
          </p:cNvSpPr>
          <p:nvPr>
            <p:ph type="sldNum" sz="quarter" idx="12"/>
          </p:nvPr>
        </p:nvSpPr>
        <p:spPr/>
        <p:txBody>
          <a:bodyPr/>
          <a:lstStyle/>
          <a:p>
            <a:fld id="{9F876BAA-AE74-4824-83F2-62A2A67440D4}" type="slidenum">
              <a:rPr lang="en-US" altLang="en-US" smtClean="0"/>
              <a:pPr/>
              <a:t>0</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fontScale="90000"/>
          </a:bodyPr>
          <a:lstStyle/>
          <a:p>
            <a:pPr eaLnBrk="1" hangingPunct="1"/>
            <a:r>
              <a:rPr lang="en-US" altLang="en-US" dirty="0"/>
              <a:t>Laser Level and Receiver  - The level generates a level laser beam.  The receiver is attached to a rod and moved up and down to intercept the beam.</a:t>
            </a:r>
          </a:p>
        </p:txBody>
      </p:sp>
      <p:sp>
        <p:nvSpPr>
          <p:cNvPr id="2" name="Footer Placeholder 1">
            <a:extLst>
              <a:ext uri="{FF2B5EF4-FFF2-40B4-BE49-F238E27FC236}">
                <a16:creationId xmlns:a16="http://schemas.microsoft.com/office/drawing/2014/main" id="{1DFA0C65-4589-4164-A31A-841557A26C50}"/>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0D10AB29-2F42-487F-9716-6F2074B274F7}"/>
              </a:ext>
            </a:extLst>
          </p:cNvPr>
          <p:cNvSpPr>
            <a:spLocks noGrp="1"/>
          </p:cNvSpPr>
          <p:nvPr>
            <p:ph type="sldNum" sz="quarter" idx="4"/>
          </p:nvPr>
        </p:nvSpPr>
        <p:spPr/>
        <p:txBody>
          <a:bodyPr/>
          <a:lstStyle/>
          <a:p>
            <a:fld id="{BEC7DA86-B0A3-4CAA-88D8-E8D7CA646B9D}" type="slidenum">
              <a:rPr lang="en-US" altLang="en-US" smtClean="0"/>
              <a:pPr/>
              <a:t>9</a:t>
            </a:fld>
            <a:endParaRPr lang="en-US" altLang="en-US" dirty="0"/>
          </a:p>
        </p:txBody>
      </p:sp>
      <p:pic>
        <p:nvPicPr>
          <p:cNvPr id="8199" name="Picture 20" descr="LaserLevelReceiver.jpg">
            <a:extLst>
              <a:ext uri="{FF2B5EF4-FFF2-40B4-BE49-F238E27FC236}">
                <a16:creationId xmlns:a16="http://schemas.microsoft.com/office/drawing/2014/main" id="{F20CF8D3-9C30-4E44-9472-A9B52395FA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72523" y="1824037"/>
            <a:ext cx="1385888"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909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0A8C4F7-F5CE-405B-BFB8-C3C0C08738B1}"/>
              </a:ext>
            </a:extLst>
          </p:cNvPr>
          <p:cNvSpPr>
            <a:spLocks noGrp="1"/>
          </p:cNvSpPr>
          <p:nvPr>
            <p:ph type="title"/>
          </p:nvPr>
        </p:nvSpPr>
        <p:spPr/>
        <p:txBody>
          <a:bodyPr>
            <a:normAutofit fontScale="90000"/>
          </a:bodyPr>
          <a:lstStyle/>
          <a:p>
            <a:r>
              <a:rPr lang="en-US" altLang="en-US" dirty="0"/>
              <a:t>Rod Target – The target us used when measuring long distances where the rod cannot be read through the telescope.  The target is moved up and down on the rod by the rod man.  </a:t>
            </a:r>
          </a:p>
        </p:txBody>
      </p:sp>
      <p:sp>
        <p:nvSpPr>
          <p:cNvPr id="2" name="Footer Placeholder 1">
            <a:extLst>
              <a:ext uri="{FF2B5EF4-FFF2-40B4-BE49-F238E27FC236}">
                <a16:creationId xmlns:a16="http://schemas.microsoft.com/office/drawing/2014/main" id="{7B925670-2857-4E8A-A739-BE78FFC4E9EC}"/>
              </a:ext>
            </a:extLst>
          </p:cNvPr>
          <p:cNvSpPr>
            <a:spLocks noGrp="1"/>
          </p:cNvSpPr>
          <p:nvPr>
            <p:ph type="ftr" sz="quarter" idx="3"/>
          </p:nvPr>
        </p:nvSpPr>
        <p:spPr/>
        <p:txBody>
          <a:bodyPr/>
          <a:lstStyle/>
          <a:p>
            <a:r>
              <a:rPr lang="en-US"/>
              <a:t>Agricultural Mechanics</a:t>
            </a:r>
            <a:endParaRPr lang="en-US" dirty="0"/>
          </a:p>
        </p:txBody>
      </p:sp>
      <p:sp>
        <p:nvSpPr>
          <p:cNvPr id="5" name="Slide Number Placeholder 4">
            <a:extLst>
              <a:ext uri="{FF2B5EF4-FFF2-40B4-BE49-F238E27FC236}">
                <a16:creationId xmlns:a16="http://schemas.microsoft.com/office/drawing/2014/main" id="{53409874-0052-4000-934B-2FC87E0F74C4}"/>
              </a:ext>
            </a:extLst>
          </p:cNvPr>
          <p:cNvSpPr>
            <a:spLocks noGrp="1"/>
          </p:cNvSpPr>
          <p:nvPr>
            <p:ph type="sldNum" sz="quarter" idx="4"/>
          </p:nvPr>
        </p:nvSpPr>
        <p:spPr/>
        <p:txBody>
          <a:bodyPr/>
          <a:lstStyle/>
          <a:p>
            <a:fld id="{BEC7DA86-B0A3-4CAA-88D8-E8D7CA646B9D}" type="slidenum">
              <a:rPr lang="en-US" altLang="en-US" smtClean="0"/>
              <a:pPr/>
              <a:t>10</a:t>
            </a:fld>
            <a:endParaRPr lang="en-US" altLang="en-US" dirty="0"/>
          </a:p>
        </p:txBody>
      </p:sp>
      <p:pic>
        <p:nvPicPr>
          <p:cNvPr id="9223" name="Picture 4" descr="Target.jpg">
            <a:extLst>
              <a:ext uri="{FF2B5EF4-FFF2-40B4-BE49-F238E27FC236}">
                <a16:creationId xmlns:a16="http://schemas.microsoft.com/office/drawing/2014/main" id="{F4F00AE4-AEA6-45E6-ABB4-8280D871EE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752600"/>
            <a:ext cx="2819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DD33A-09A8-4864-B847-6FF64E6CE14C}"/>
              </a:ext>
            </a:extLst>
          </p:cNvPr>
          <p:cNvSpPr>
            <a:spLocks noGrp="1"/>
          </p:cNvSpPr>
          <p:nvPr>
            <p:ph type="title"/>
          </p:nvPr>
        </p:nvSpPr>
        <p:spPr/>
        <p:txBody>
          <a:bodyPr>
            <a:normAutofit/>
          </a:bodyPr>
          <a:lstStyle/>
          <a:p>
            <a:r>
              <a:rPr lang="en-US" dirty="0"/>
              <a:t>Rod Level – Attached to the rod and used to hold it plumb</a:t>
            </a:r>
          </a:p>
        </p:txBody>
      </p:sp>
      <p:sp>
        <p:nvSpPr>
          <p:cNvPr id="4" name="Footer Placeholder 3">
            <a:extLst>
              <a:ext uri="{FF2B5EF4-FFF2-40B4-BE49-F238E27FC236}">
                <a16:creationId xmlns:a16="http://schemas.microsoft.com/office/drawing/2014/main" id="{8B8D679F-BEF6-4819-AE3F-7F17D72560CF}"/>
              </a:ext>
            </a:extLst>
          </p:cNvPr>
          <p:cNvSpPr>
            <a:spLocks noGrp="1"/>
          </p:cNvSpPr>
          <p:nvPr>
            <p:ph type="ftr" sz="quarter" idx="3"/>
          </p:nvPr>
        </p:nvSpPr>
        <p:spPr/>
        <p:txBody>
          <a:bodyPr/>
          <a:lstStyle/>
          <a:p>
            <a:pPr>
              <a:defRPr/>
            </a:pPr>
            <a:r>
              <a:rPr lang="en-US"/>
              <a:t>Agricultural Mechanics</a:t>
            </a:r>
          </a:p>
        </p:txBody>
      </p:sp>
      <p:sp>
        <p:nvSpPr>
          <p:cNvPr id="5" name="Slide Number Placeholder 4">
            <a:extLst>
              <a:ext uri="{FF2B5EF4-FFF2-40B4-BE49-F238E27FC236}">
                <a16:creationId xmlns:a16="http://schemas.microsoft.com/office/drawing/2014/main" id="{B164B559-29EF-4581-8B40-AFB5D0171BFD}"/>
              </a:ext>
            </a:extLst>
          </p:cNvPr>
          <p:cNvSpPr>
            <a:spLocks noGrp="1"/>
          </p:cNvSpPr>
          <p:nvPr>
            <p:ph type="sldNum" sz="quarter" idx="4"/>
          </p:nvPr>
        </p:nvSpPr>
        <p:spPr/>
        <p:txBody>
          <a:bodyPr/>
          <a:lstStyle/>
          <a:p>
            <a:fld id="{3812B06D-486B-4B1A-AFB8-52DAFFEF9BA0}" type="slidenum">
              <a:rPr lang="en-US" altLang="en-US" smtClean="0"/>
              <a:pPr/>
              <a:t>11</a:t>
            </a:fld>
            <a:endParaRPr lang="en-US" altLang="en-US"/>
          </a:p>
        </p:txBody>
      </p:sp>
      <p:pic>
        <p:nvPicPr>
          <p:cNvPr id="6" name="Picture 2" descr="Sokkia Rod Level | Forestry Suppliers, Inc.">
            <a:extLst>
              <a:ext uri="{FF2B5EF4-FFF2-40B4-BE49-F238E27FC236}">
                <a16:creationId xmlns:a16="http://schemas.microsoft.com/office/drawing/2014/main" id="{AF5C3B8F-558D-4FB1-B0BE-60E7674BC3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657600" y="1519670"/>
            <a:ext cx="2057401" cy="3818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552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CF8D2-D36D-4F5D-B258-D59BDD7E87C3}"/>
              </a:ext>
            </a:extLst>
          </p:cNvPr>
          <p:cNvSpPr>
            <a:spLocks noGrp="1"/>
          </p:cNvSpPr>
          <p:nvPr>
            <p:ph type="title"/>
          </p:nvPr>
        </p:nvSpPr>
        <p:spPr/>
        <p:txBody>
          <a:bodyPr>
            <a:normAutofit/>
          </a:bodyPr>
          <a:lstStyle/>
          <a:p>
            <a:r>
              <a:rPr lang="en-US" dirty="0"/>
              <a:t>Builder’s Rod  - A rod marked in feet and inches. </a:t>
            </a:r>
          </a:p>
        </p:txBody>
      </p:sp>
      <p:sp>
        <p:nvSpPr>
          <p:cNvPr id="3" name="Footer Placeholder 2">
            <a:extLst>
              <a:ext uri="{FF2B5EF4-FFF2-40B4-BE49-F238E27FC236}">
                <a16:creationId xmlns:a16="http://schemas.microsoft.com/office/drawing/2014/main" id="{139F1C23-2C0A-4225-8703-021C0E719301}"/>
              </a:ext>
            </a:extLst>
          </p:cNvPr>
          <p:cNvSpPr>
            <a:spLocks noGrp="1"/>
          </p:cNvSpPr>
          <p:nvPr>
            <p:ph type="ftr" sz="quarter" idx="3"/>
          </p:nvPr>
        </p:nvSpPr>
        <p:spPr/>
        <p:txBody>
          <a:bodyPr/>
          <a:lstStyle/>
          <a:p>
            <a:pPr>
              <a:defRPr/>
            </a:pPr>
            <a:r>
              <a:rPr lang="en-US"/>
              <a:t>Agricultural Mechanics</a:t>
            </a:r>
            <a:endParaRPr lang="en-US" dirty="0"/>
          </a:p>
        </p:txBody>
      </p:sp>
      <p:sp>
        <p:nvSpPr>
          <p:cNvPr id="5" name="Slide Number Placeholder 4">
            <a:extLst>
              <a:ext uri="{FF2B5EF4-FFF2-40B4-BE49-F238E27FC236}">
                <a16:creationId xmlns:a16="http://schemas.microsoft.com/office/drawing/2014/main" id="{6FC264DF-343A-49DF-806A-EA0570DECD62}"/>
              </a:ext>
            </a:extLst>
          </p:cNvPr>
          <p:cNvSpPr>
            <a:spLocks noGrp="1"/>
          </p:cNvSpPr>
          <p:nvPr>
            <p:ph type="sldNum" sz="quarter" idx="4"/>
          </p:nvPr>
        </p:nvSpPr>
        <p:spPr/>
        <p:txBody>
          <a:bodyPr/>
          <a:lstStyle/>
          <a:p>
            <a:fld id="{BEC7DA86-B0A3-4CAA-88D8-E8D7CA646B9D}" type="slidenum">
              <a:rPr lang="en-US" altLang="en-US" smtClean="0"/>
              <a:pPr/>
              <a:t>12</a:t>
            </a:fld>
            <a:endParaRPr lang="en-US" altLang="en-US" dirty="0"/>
          </a:p>
        </p:txBody>
      </p:sp>
      <p:pic>
        <p:nvPicPr>
          <p:cNvPr id="71682" name="Picture 2" descr="Sokkia 13 ft. Aluminum Builders Rod 10ths 1005158-01 | eBay">
            <a:extLst>
              <a:ext uri="{FF2B5EF4-FFF2-40B4-BE49-F238E27FC236}">
                <a16:creationId xmlns:a16="http://schemas.microsoft.com/office/drawing/2014/main" id="{CFB6A18D-DD28-4095-B702-7DEEDA822D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2447" y="1143000"/>
            <a:ext cx="5550089" cy="4648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6781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PhiliRod.jpg">
            <a:extLst>
              <a:ext uri="{FF2B5EF4-FFF2-40B4-BE49-F238E27FC236}">
                <a16:creationId xmlns:a16="http://schemas.microsoft.com/office/drawing/2014/main" id="{19CD63DC-E340-4C5D-9B12-0AC2E077C4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1367832"/>
            <a:ext cx="2139775" cy="445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4BEC588-2814-478D-9DB6-D5E1817CFFA6}"/>
              </a:ext>
            </a:extLst>
          </p:cNvPr>
          <p:cNvSpPr>
            <a:spLocks noGrp="1"/>
          </p:cNvSpPr>
          <p:nvPr>
            <p:ph type="title"/>
          </p:nvPr>
        </p:nvSpPr>
        <p:spPr/>
        <p:txBody>
          <a:bodyPr>
            <a:normAutofit/>
          </a:bodyPr>
          <a:lstStyle/>
          <a:p>
            <a:r>
              <a:rPr lang="en-US" dirty="0"/>
              <a:t>Philadelphia Rod – A rod marked in feet and hundredths of feet</a:t>
            </a:r>
          </a:p>
        </p:txBody>
      </p:sp>
      <p:sp>
        <p:nvSpPr>
          <p:cNvPr id="3" name="Footer Placeholder 2">
            <a:extLst>
              <a:ext uri="{FF2B5EF4-FFF2-40B4-BE49-F238E27FC236}">
                <a16:creationId xmlns:a16="http://schemas.microsoft.com/office/drawing/2014/main" id="{9AFCD157-232D-427D-B78A-BB151451096B}"/>
              </a:ext>
            </a:extLst>
          </p:cNvPr>
          <p:cNvSpPr>
            <a:spLocks noGrp="1"/>
          </p:cNvSpPr>
          <p:nvPr>
            <p:ph type="ftr" sz="quarter" idx="3"/>
          </p:nvPr>
        </p:nvSpPr>
        <p:spPr/>
        <p:txBody>
          <a:bodyPr/>
          <a:lstStyle/>
          <a:p>
            <a:pPr>
              <a:defRPr/>
            </a:pPr>
            <a:r>
              <a:rPr lang="en-US"/>
              <a:t>Agricultural Mechanics</a:t>
            </a:r>
            <a:endParaRPr lang="en-US" dirty="0"/>
          </a:p>
        </p:txBody>
      </p:sp>
      <p:sp>
        <p:nvSpPr>
          <p:cNvPr id="6" name="Slide Number Placeholder 5">
            <a:extLst>
              <a:ext uri="{FF2B5EF4-FFF2-40B4-BE49-F238E27FC236}">
                <a16:creationId xmlns:a16="http://schemas.microsoft.com/office/drawing/2014/main" id="{F83C58A4-3205-43C4-AA54-7B1796D9E51F}"/>
              </a:ext>
            </a:extLst>
          </p:cNvPr>
          <p:cNvSpPr>
            <a:spLocks noGrp="1"/>
          </p:cNvSpPr>
          <p:nvPr>
            <p:ph type="sldNum" sz="quarter" idx="4"/>
          </p:nvPr>
        </p:nvSpPr>
        <p:spPr/>
        <p:txBody>
          <a:bodyPr/>
          <a:lstStyle/>
          <a:p>
            <a:fld id="{BEC7DA86-B0A3-4CAA-88D8-E8D7CA646B9D}" type="slidenum">
              <a:rPr lang="en-US" altLang="en-US" smtClean="0"/>
              <a:pPr/>
              <a:t>13</a:t>
            </a:fld>
            <a:endParaRPr lang="en-US" altLang="en-US" dirty="0"/>
          </a:p>
        </p:txBody>
      </p:sp>
      <p:pic>
        <p:nvPicPr>
          <p:cNvPr id="73730" name="Picture 2" descr="CR Philly Grade Rod | SECO Leveling Rod | Vectors Inc. - Vectors Inc.">
            <a:extLst>
              <a:ext uri="{FF2B5EF4-FFF2-40B4-BE49-F238E27FC236}">
                <a16:creationId xmlns:a16="http://schemas.microsoft.com/office/drawing/2014/main" id="{2989BD01-B0AA-4117-867C-A5F7D20BA9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62000" y="964476"/>
            <a:ext cx="2398202" cy="486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484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descr="LaserLine 10ft Direct Laser Reading and 10ths Scale Fiberglass Grade Rod in  the Laser Level Accessories department at Lowes.com">
            <a:extLst>
              <a:ext uri="{FF2B5EF4-FFF2-40B4-BE49-F238E27FC236}">
                <a16:creationId xmlns:a16="http://schemas.microsoft.com/office/drawing/2014/main" id="{B4CBA929-D157-4B7F-A2CE-3EBF49029D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8600" y="904036"/>
            <a:ext cx="1447800" cy="538453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807814C-F88E-4E0B-A108-D4DC05C68271}"/>
              </a:ext>
            </a:extLst>
          </p:cNvPr>
          <p:cNvSpPr>
            <a:spLocks noGrp="1"/>
          </p:cNvSpPr>
          <p:nvPr>
            <p:ph type="title"/>
          </p:nvPr>
        </p:nvSpPr>
        <p:spPr/>
        <p:txBody>
          <a:bodyPr>
            <a:normAutofit/>
          </a:bodyPr>
          <a:lstStyle/>
          <a:p>
            <a:r>
              <a:rPr lang="en-US" dirty="0"/>
              <a:t>Direct Elevation Rod – The rod has a movable tape that is adjustable, so the readings reflect the change in elevation.   </a:t>
            </a:r>
          </a:p>
        </p:txBody>
      </p:sp>
      <p:sp>
        <p:nvSpPr>
          <p:cNvPr id="3" name="Footer Placeholder 2">
            <a:extLst>
              <a:ext uri="{FF2B5EF4-FFF2-40B4-BE49-F238E27FC236}">
                <a16:creationId xmlns:a16="http://schemas.microsoft.com/office/drawing/2014/main" id="{261862A8-CCA9-4DC9-B811-378AB65A5BA5}"/>
              </a:ext>
            </a:extLst>
          </p:cNvPr>
          <p:cNvSpPr>
            <a:spLocks noGrp="1"/>
          </p:cNvSpPr>
          <p:nvPr>
            <p:ph type="ftr" sz="quarter" idx="3"/>
          </p:nvPr>
        </p:nvSpPr>
        <p:spPr/>
        <p:txBody>
          <a:bodyPr/>
          <a:lstStyle/>
          <a:p>
            <a:pPr>
              <a:defRPr/>
            </a:pPr>
            <a:r>
              <a:rPr lang="en-US"/>
              <a:t>Agricultural Mechanics</a:t>
            </a:r>
            <a:endParaRPr lang="en-US" dirty="0"/>
          </a:p>
        </p:txBody>
      </p:sp>
      <p:sp>
        <p:nvSpPr>
          <p:cNvPr id="5" name="Slide Number Placeholder 4">
            <a:extLst>
              <a:ext uri="{FF2B5EF4-FFF2-40B4-BE49-F238E27FC236}">
                <a16:creationId xmlns:a16="http://schemas.microsoft.com/office/drawing/2014/main" id="{9F253E6F-654C-4811-8877-2F7B70C84E72}"/>
              </a:ext>
            </a:extLst>
          </p:cNvPr>
          <p:cNvSpPr>
            <a:spLocks noGrp="1"/>
          </p:cNvSpPr>
          <p:nvPr>
            <p:ph type="sldNum" sz="quarter" idx="4"/>
          </p:nvPr>
        </p:nvSpPr>
        <p:spPr/>
        <p:txBody>
          <a:bodyPr/>
          <a:lstStyle/>
          <a:p>
            <a:fld id="{BEC7DA86-B0A3-4CAA-88D8-E8D7CA646B9D}" type="slidenum">
              <a:rPr lang="en-US" altLang="en-US" smtClean="0"/>
              <a:pPr/>
              <a:t>14</a:t>
            </a:fld>
            <a:endParaRPr lang="en-US" altLang="en-US" dirty="0"/>
          </a:p>
        </p:txBody>
      </p:sp>
    </p:spTree>
    <p:extLst>
      <p:ext uri="{BB962C8B-B14F-4D97-AF65-F5344CB8AC3E}">
        <p14:creationId xmlns:p14="http://schemas.microsoft.com/office/powerpoint/2010/main" val="46568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Tripod – Supports the instrument.</a:t>
            </a:r>
          </a:p>
        </p:txBody>
      </p:sp>
      <p:sp>
        <p:nvSpPr>
          <p:cNvPr id="2" name="Footer Placeholder 1">
            <a:extLst>
              <a:ext uri="{FF2B5EF4-FFF2-40B4-BE49-F238E27FC236}">
                <a16:creationId xmlns:a16="http://schemas.microsoft.com/office/drawing/2014/main" id="{C5D2809D-5209-4540-A6F9-526B5A4D47DC}"/>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A4B405CD-094A-4609-A6A7-8C5DA008795A}"/>
              </a:ext>
            </a:extLst>
          </p:cNvPr>
          <p:cNvSpPr>
            <a:spLocks noGrp="1"/>
          </p:cNvSpPr>
          <p:nvPr>
            <p:ph type="sldNum" sz="quarter" idx="4"/>
          </p:nvPr>
        </p:nvSpPr>
        <p:spPr/>
        <p:txBody>
          <a:bodyPr/>
          <a:lstStyle/>
          <a:p>
            <a:fld id="{BEC7DA86-B0A3-4CAA-88D8-E8D7CA646B9D}" type="slidenum">
              <a:rPr lang="en-US" altLang="en-US" smtClean="0"/>
              <a:pPr/>
              <a:t>15</a:t>
            </a:fld>
            <a:endParaRPr lang="en-US" altLang="en-US" dirty="0"/>
          </a:p>
        </p:txBody>
      </p:sp>
      <p:pic>
        <p:nvPicPr>
          <p:cNvPr id="11272" name="Picture 7" descr="tripod.jpg">
            <a:extLst>
              <a:ext uri="{FF2B5EF4-FFF2-40B4-BE49-F238E27FC236}">
                <a16:creationId xmlns:a16="http://schemas.microsoft.com/office/drawing/2014/main" id="{5935E15E-C881-4C4B-BE9D-3F8F4B0BE6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590675"/>
            <a:ext cx="190500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Plumb Bob – Used to locate an instrument above a point or to measure plumb (up and down) in building.</a:t>
            </a:r>
          </a:p>
        </p:txBody>
      </p:sp>
      <p:sp>
        <p:nvSpPr>
          <p:cNvPr id="2" name="Footer Placeholder 1">
            <a:extLst>
              <a:ext uri="{FF2B5EF4-FFF2-40B4-BE49-F238E27FC236}">
                <a16:creationId xmlns:a16="http://schemas.microsoft.com/office/drawing/2014/main" id="{33446C69-CDF5-45C1-971B-1F58AABB07C9}"/>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A1C19028-C2E0-443A-806F-508FA2F7E365}"/>
              </a:ext>
            </a:extLst>
          </p:cNvPr>
          <p:cNvSpPr>
            <a:spLocks noGrp="1"/>
          </p:cNvSpPr>
          <p:nvPr>
            <p:ph type="sldNum" sz="quarter" idx="4"/>
          </p:nvPr>
        </p:nvSpPr>
        <p:spPr/>
        <p:txBody>
          <a:bodyPr/>
          <a:lstStyle/>
          <a:p>
            <a:fld id="{BEC7DA86-B0A3-4CAA-88D8-E8D7CA646B9D}" type="slidenum">
              <a:rPr lang="en-US" altLang="en-US" smtClean="0"/>
              <a:pPr/>
              <a:t>16</a:t>
            </a:fld>
            <a:endParaRPr lang="en-US" altLang="en-US" dirty="0"/>
          </a:p>
        </p:txBody>
      </p:sp>
      <p:pic>
        <p:nvPicPr>
          <p:cNvPr id="11270" name="Picture 6" descr="plumb bob.jpg">
            <a:extLst>
              <a:ext uri="{FF2B5EF4-FFF2-40B4-BE49-F238E27FC236}">
                <a16:creationId xmlns:a16="http://schemas.microsoft.com/office/drawing/2014/main" id="{08BA7C4D-D9FD-4C6B-AEAB-538992EFFE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981200"/>
            <a:ext cx="154781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0125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Hand Level  - A handheld telescope with a level bubble.   Useful for estimating slope.</a:t>
            </a:r>
          </a:p>
        </p:txBody>
      </p:sp>
      <p:sp>
        <p:nvSpPr>
          <p:cNvPr id="2" name="Footer Placeholder 1">
            <a:extLst>
              <a:ext uri="{FF2B5EF4-FFF2-40B4-BE49-F238E27FC236}">
                <a16:creationId xmlns:a16="http://schemas.microsoft.com/office/drawing/2014/main" id="{03CB1254-08B7-4A44-90A9-D73F1650965B}"/>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442A759C-2B32-4EB4-91A4-2A0FF6A937BA}"/>
              </a:ext>
            </a:extLst>
          </p:cNvPr>
          <p:cNvSpPr>
            <a:spLocks noGrp="1"/>
          </p:cNvSpPr>
          <p:nvPr>
            <p:ph type="sldNum" sz="quarter" idx="4"/>
          </p:nvPr>
        </p:nvSpPr>
        <p:spPr/>
        <p:txBody>
          <a:bodyPr/>
          <a:lstStyle/>
          <a:p>
            <a:fld id="{BEC7DA86-B0A3-4CAA-88D8-E8D7CA646B9D}" type="slidenum">
              <a:rPr lang="en-US" altLang="en-US" smtClean="0"/>
              <a:pPr/>
              <a:t>17</a:t>
            </a:fld>
            <a:endParaRPr lang="en-US" altLang="en-US" dirty="0"/>
          </a:p>
        </p:txBody>
      </p:sp>
      <p:pic>
        <p:nvPicPr>
          <p:cNvPr id="11269" name="Picture 5" descr="HandLevel.jpg">
            <a:extLst>
              <a:ext uri="{FF2B5EF4-FFF2-40B4-BE49-F238E27FC236}">
                <a16:creationId xmlns:a16="http://schemas.microsoft.com/office/drawing/2014/main" id="{B94982ED-E984-4FA7-A401-76E22CC092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981200"/>
            <a:ext cx="2530475"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7289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44196A1-B83A-4D61-B2FE-1B65AC790170}"/>
              </a:ext>
            </a:extLst>
          </p:cNvPr>
          <p:cNvSpPr>
            <a:spLocks noGrp="1"/>
          </p:cNvSpPr>
          <p:nvPr>
            <p:ph type="title"/>
          </p:nvPr>
        </p:nvSpPr>
        <p:spPr/>
        <p:txBody>
          <a:bodyPr>
            <a:normAutofit/>
          </a:bodyPr>
          <a:lstStyle/>
          <a:p>
            <a:pPr eaLnBrk="1" hangingPunct="1"/>
            <a:r>
              <a:rPr lang="en-US" altLang="en-US" dirty="0"/>
              <a:t>Surveyor's Tape  -- Plastic tape used to mark stakes. </a:t>
            </a:r>
          </a:p>
        </p:txBody>
      </p:sp>
      <p:sp>
        <p:nvSpPr>
          <p:cNvPr id="2" name="Footer Placeholder 1">
            <a:extLst>
              <a:ext uri="{FF2B5EF4-FFF2-40B4-BE49-F238E27FC236}">
                <a16:creationId xmlns:a16="http://schemas.microsoft.com/office/drawing/2014/main" id="{FA6BCF78-145B-40F0-B408-D2CFAB00B663}"/>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8FC6B47D-E5E2-4318-9351-8949FB777AA2}"/>
              </a:ext>
            </a:extLst>
          </p:cNvPr>
          <p:cNvSpPr>
            <a:spLocks noGrp="1"/>
          </p:cNvSpPr>
          <p:nvPr>
            <p:ph type="sldNum" sz="quarter" idx="4"/>
          </p:nvPr>
        </p:nvSpPr>
        <p:spPr/>
        <p:txBody>
          <a:bodyPr/>
          <a:lstStyle/>
          <a:p>
            <a:fld id="{BEC7DA86-B0A3-4CAA-88D8-E8D7CA646B9D}" type="slidenum">
              <a:rPr lang="en-US" altLang="en-US" smtClean="0"/>
              <a:pPr/>
              <a:t>18</a:t>
            </a:fld>
            <a:endParaRPr lang="en-US" altLang="en-US" dirty="0"/>
          </a:p>
        </p:txBody>
      </p:sp>
      <p:pic>
        <p:nvPicPr>
          <p:cNvPr id="11271" name="Picture 8" descr="VinylFlaggingTape.jpg">
            <a:extLst>
              <a:ext uri="{FF2B5EF4-FFF2-40B4-BE49-F238E27FC236}">
                <a16:creationId xmlns:a16="http://schemas.microsoft.com/office/drawing/2014/main" id="{BB9C04E7-65EB-4947-B104-B00957971F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47650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893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lstStyle/>
          <a:p>
            <a:r>
              <a:rPr lang="en-US" altLang="en-US" dirty="0"/>
              <a:t>Chaining Pins – Used to mark points of distance on the ground</a:t>
            </a:r>
          </a:p>
        </p:txBody>
      </p:sp>
      <p:sp>
        <p:nvSpPr>
          <p:cNvPr id="2" name="Footer Placeholder 1">
            <a:extLst>
              <a:ext uri="{FF2B5EF4-FFF2-40B4-BE49-F238E27FC236}">
                <a16:creationId xmlns:a16="http://schemas.microsoft.com/office/drawing/2014/main" id="{A3DB6F01-2100-48F8-AABB-C68CF0158793}"/>
              </a:ext>
            </a:extLst>
          </p:cNvPr>
          <p:cNvSpPr>
            <a:spLocks noGrp="1"/>
          </p:cNvSpPr>
          <p:nvPr>
            <p:ph type="ftr" sz="quarter" idx="3"/>
          </p:nvPr>
        </p:nvSpPr>
        <p:spPr/>
        <p:txBody>
          <a:bodyPr/>
          <a:lstStyle/>
          <a:p>
            <a:r>
              <a:rPr lang="en-US"/>
              <a:t>Agricultural Mechanics</a:t>
            </a:r>
            <a:endParaRPr lang="en-US" dirty="0"/>
          </a:p>
        </p:txBody>
      </p:sp>
      <p:sp>
        <p:nvSpPr>
          <p:cNvPr id="12" name="Slide Number Placeholder 11">
            <a:extLst>
              <a:ext uri="{FF2B5EF4-FFF2-40B4-BE49-F238E27FC236}">
                <a16:creationId xmlns:a16="http://schemas.microsoft.com/office/drawing/2014/main" id="{0324CB5A-1F0C-4C81-9573-ABAE7F795521}"/>
              </a:ext>
            </a:extLst>
          </p:cNvPr>
          <p:cNvSpPr>
            <a:spLocks noGrp="1"/>
          </p:cNvSpPr>
          <p:nvPr>
            <p:ph type="sldNum" sz="quarter" idx="4"/>
          </p:nvPr>
        </p:nvSpPr>
        <p:spPr/>
        <p:txBody>
          <a:bodyPr/>
          <a:lstStyle/>
          <a:p>
            <a:fld id="{BEC7DA86-B0A3-4CAA-88D8-E8D7CA646B9D}" type="slidenum">
              <a:rPr lang="en-US" altLang="en-US" smtClean="0"/>
              <a:pPr/>
              <a:t>1</a:t>
            </a:fld>
            <a:endParaRPr lang="en-US" altLang="en-US" dirty="0"/>
          </a:p>
        </p:txBody>
      </p:sp>
      <p:pic>
        <p:nvPicPr>
          <p:cNvPr id="10244" name="Picture 5" descr="SurveyArrow.jpg">
            <a:extLst>
              <a:ext uri="{FF2B5EF4-FFF2-40B4-BE49-F238E27FC236}">
                <a16:creationId xmlns:a16="http://schemas.microsoft.com/office/drawing/2014/main" id="{A7D7B8DE-C811-4E19-973D-F79CE93852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09800"/>
            <a:ext cx="3200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normAutofit/>
          </a:bodyPr>
          <a:lstStyle/>
          <a:p>
            <a:pPr eaLnBrk="1" hangingPunct="1"/>
            <a:r>
              <a:rPr lang="en-US" altLang="en-US" dirty="0"/>
              <a:t>Fiberglass Tape – Common lengths are 50, 100, and 300’.  Not as accurate as a chain. </a:t>
            </a:r>
          </a:p>
        </p:txBody>
      </p:sp>
      <p:sp>
        <p:nvSpPr>
          <p:cNvPr id="2" name="Footer Placeholder 1">
            <a:extLst>
              <a:ext uri="{FF2B5EF4-FFF2-40B4-BE49-F238E27FC236}">
                <a16:creationId xmlns:a16="http://schemas.microsoft.com/office/drawing/2014/main" id="{2C4D0927-D8A3-4D8A-923E-31EDD29213C8}"/>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631BFBE8-475F-4076-949E-E49F311861DF}"/>
              </a:ext>
            </a:extLst>
          </p:cNvPr>
          <p:cNvSpPr>
            <a:spLocks noGrp="1"/>
          </p:cNvSpPr>
          <p:nvPr>
            <p:ph type="sldNum" sz="quarter" idx="4"/>
          </p:nvPr>
        </p:nvSpPr>
        <p:spPr/>
        <p:txBody>
          <a:bodyPr/>
          <a:lstStyle/>
          <a:p>
            <a:fld id="{BEC7DA86-B0A3-4CAA-88D8-E8D7CA646B9D}" type="slidenum">
              <a:rPr lang="en-US" altLang="en-US" smtClean="0"/>
              <a:pPr/>
              <a:t>2</a:t>
            </a:fld>
            <a:endParaRPr lang="en-US" altLang="en-US" dirty="0"/>
          </a:p>
        </p:txBody>
      </p:sp>
      <p:pic>
        <p:nvPicPr>
          <p:cNvPr id="10246" name="Picture 4" descr="OpenReelFiberglassTape.jpg">
            <a:extLst>
              <a:ext uri="{FF2B5EF4-FFF2-40B4-BE49-F238E27FC236}">
                <a16:creationId xmlns:a16="http://schemas.microsoft.com/office/drawing/2014/main" id="{40C4363F-6310-4866-AF89-AF37143B0B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219200"/>
            <a:ext cx="2914650" cy="357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4099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5A24F8F-828B-4A8D-86B5-9A99020C879E}"/>
              </a:ext>
            </a:extLst>
          </p:cNvPr>
          <p:cNvSpPr>
            <a:spLocks noGrp="1"/>
          </p:cNvSpPr>
          <p:nvPr>
            <p:ph type="title"/>
          </p:nvPr>
        </p:nvSpPr>
        <p:spPr/>
        <p:txBody>
          <a:bodyPr>
            <a:normAutofit/>
          </a:bodyPr>
          <a:lstStyle/>
          <a:p>
            <a:pPr eaLnBrk="1" hangingPunct="1"/>
            <a:r>
              <a:rPr lang="en-US" altLang="en-US" dirty="0"/>
              <a:t>Chain – A steel tape used for accurate measurement.   The unit “chain” is 66 feet. </a:t>
            </a:r>
          </a:p>
        </p:txBody>
      </p:sp>
      <p:sp>
        <p:nvSpPr>
          <p:cNvPr id="2" name="Footer Placeholder 1">
            <a:extLst>
              <a:ext uri="{FF2B5EF4-FFF2-40B4-BE49-F238E27FC236}">
                <a16:creationId xmlns:a16="http://schemas.microsoft.com/office/drawing/2014/main" id="{97891108-B893-44D2-81E6-DBF8B22A555C}"/>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A3E791D2-8F12-4BC7-8BAE-8F801E223076}"/>
              </a:ext>
            </a:extLst>
          </p:cNvPr>
          <p:cNvSpPr>
            <a:spLocks noGrp="1"/>
          </p:cNvSpPr>
          <p:nvPr>
            <p:ph type="sldNum" sz="quarter" idx="4"/>
          </p:nvPr>
        </p:nvSpPr>
        <p:spPr/>
        <p:txBody>
          <a:bodyPr/>
          <a:lstStyle/>
          <a:p>
            <a:fld id="{BEC7DA86-B0A3-4CAA-88D8-E8D7CA646B9D}" type="slidenum">
              <a:rPr lang="en-US" altLang="en-US" smtClean="0"/>
              <a:pPr/>
              <a:t>3</a:t>
            </a:fld>
            <a:endParaRPr lang="en-US" altLang="en-US" dirty="0"/>
          </a:p>
        </p:txBody>
      </p:sp>
      <p:pic>
        <p:nvPicPr>
          <p:cNvPr id="10245" name="Picture 6" descr="SurveySteelTape.jpg">
            <a:extLst>
              <a:ext uri="{FF2B5EF4-FFF2-40B4-BE49-F238E27FC236}">
                <a16:creationId xmlns:a16="http://schemas.microsoft.com/office/drawing/2014/main" id="{D62DD413-5880-4EB5-8583-174B004AE6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859207"/>
            <a:ext cx="3962400" cy="476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982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EC170-A808-4D43-A3C7-B564DC53D5BD}"/>
              </a:ext>
            </a:extLst>
          </p:cNvPr>
          <p:cNvSpPr>
            <a:spLocks noGrp="1"/>
          </p:cNvSpPr>
          <p:nvPr>
            <p:ph type="title"/>
          </p:nvPr>
        </p:nvSpPr>
        <p:spPr/>
        <p:txBody>
          <a:bodyPr/>
          <a:lstStyle/>
          <a:p>
            <a:r>
              <a:rPr lang="en-US" dirty="0"/>
              <a:t>Measuring Wheel – Use to measure longer distances.   More accurate than pacing, but less accurate than a tape. </a:t>
            </a:r>
          </a:p>
        </p:txBody>
      </p:sp>
      <p:sp>
        <p:nvSpPr>
          <p:cNvPr id="4" name="Footer Placeholder 3">
            <a:extLst>
              <a:ext uri="{FF2B5EF4-FFF2-40B4-BE49-F238E27FC236}">
                <a16:creationId xmlns:a16="http://schemas.microsoft.com/office/drawing/2014/main" id="{C85885F1-BBC9-4E18-B262-E4273DD9893D}"/>
              </a:ext>
            </a:extLst>
          </p:cNvPr>
          <p:cNvSpPr>
            <a:spLocks noGrp="1"/>
          </p:cNvSpPr>
          <p:nvPr>
            <p:ph type="ftr" sz="quarter" idx="3"/>
          </p:nvPr>
        </p:nvSpPr>
        <p:spPr/>
        <p:txBody>
          <a:bodyPr/>
          <a:lstStyle/>
          <a:p>
            <a:pPr>
              <a:defRPr/>
            </a:pPr>
            <a:r>
              <a:rPr lang="en-US"/>
              <a:t>Agricultural Mechanics</a:t>
            </a:r>
            <a:endParaRPr lang="en-US" dirty="0"/>
          </a:p>
        </p:txBody>
      </p:sp>
      <p:sp>
        <p:nvSpPr>
          <p:cNvPr id="5" name="Slide Number Placeholder 4">
            <a:extLst>
              <a:ext uri="{FF2B5EF4-FFF2-40B4-BE49-F238E27FC236}">
                <a16:creationId xmlns:a16="http://schemas.microsoft.com/office/drawing/2014/main" id="{29C4633F-C0DC-41E6-92A2-A779BAB3D74C}"/>
              </a:ext>
            </a:extLst>
          </p:cNvPr>
          <p:cNvSpPr>
            <a:spLocks noGrp="1"/>
          </p:cNvSpPr>
          <p:nvPr>
            <p:ph type="sldNum" sz="quarter" idx="4"/>
          </p:nvPr>
        </p:nvSpPr>
        <p:spPr/>
        <p:txBody>
          <a:bodyPr/>
          <a:lstStyle/>
          <a:p>
            <a:fld id="{BEC7DA86-B0A3-4CAA-88D8-E8D7CA646B9D}" type="slidenum">
              <a:rPr lang="en-US" altLang="en-US" smtClean="0"/>
              <a:pPr/>
              <a:t>4</a:t>
            </a:fld>
            <a:endParaRPr lang="en-US" altLang="en-US" dirty="0"/>
          </a:p>
        </p:txBody>
      </p:sp>
      <p:pic>
        <p:nvPicPr>
          <p:cNvPr id="1026" name="Picture 2" descr="Crescent Lufkin 12-in Measuring Wheel in the Measuring Wheels department at  Lowes.com">
            <a:extLst>
              <a:ext uri="{FF2B5EF4-FFF2-40B4-BE49-F238E27FC236}">
                <a16:creationId xmlns:a16="http://schemas.microsoft.com/office/drawing/2014/main" id="{363274AA-4B78-4874-9EE7-535C575C993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505200" y="955878"/>
            <a:ext cx="17526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0319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lstStyle/>
          <a:p>
            <a:r>
              <a:rPr lang="en-US" altLang="en-US" dirty="0"/>
              <a:t>Level – A simple telescope that can measure horizontal angles. </a:t>
            </a:r>
          </a:p>
        </p:txBody>
      </p:sp>
      <p:sp>
        <p:nvSpPr>
          <p:cNvPr id="2" name="Footer Placeholder 1">
            <a:extLst>
              <a:ext uri="{FF2B5EF4-FFF2-40B4-BE49-F238E27FC236}">
                <a16:creationId xmlns:a16="http://schemas.microsoft.com/office/drawing/2014/main" id="{A0EE5BF5-1E06-407C-A5E0-E80AB3AF6370}"/>
              </a:ext>
            </a:extLst>
          </p:cNvPr>
          <p:cNvSpPr>
            <a:spLocks noGrp="1"/>
          </p:cNvSpPr>
          <p:nvPr>
            <p:ph type="ftr" sz="quarter" idx="3"/>
          </p:nvPr>
        </p:nvSpPr>
        <p:spPr/>
        <p:txBody>
          <a:bodyPr/>
          <a:lstStyle/>
          <a:p>
            <a:r>
              <a:rPr lang="en-US"/>
              <a:t>Agricultural Mechanics</a:t>
            </a:r>
            <a:endParaRPr lang="en-US" dirty="0"/>
          </a:p>
        </p:txBody>
      </p:sp>
      <p:sp>
        <p:nvSpPr>
          <p:cNvPr id="6" name="Slide Number Placeholder 5">
            <a:extLst>
              <a:ext uri="{FF2B5EF4-FFF2-40B4-BE49-F238E27FC236}">
                <a16:creationId xmlns:a16="http://schemas.microsoft.com/office/drawing/2014/main" id="{07ABF9AD-5636-49A3-A7DB-E535F1F30D84}"/>
              </a:ext>
            </a:extLst>
          </p:cNvPr>
          <p:cNvSpPr>
            <a:spLocks noGrp="1"/>
          </p:cNvSpPr>
          <p:nvPr>
            <p:ph type="sldNum" sz="quarter" idx="4"/>
          </p:nvPr>
        </p:nvSpPr>
        <p:spPr/>
        <p:txBody>
          <a:bodyPr/>
          <a:lstStyle/>
          <a:p>
            <a:fld id="{BEC7DA86-B0A3-4CAA-88D8-E8D7CA646B9D}" type="slidenum">
              <a:rPr lang="en-US" altLang="en-US" smtClean="0"/>
              <a:pPr/>
              <a:t>5</a:t>
            </a:fld>
            <a:endParaRPr lang="en-US" altLang="en-US" dirty="0"/>
          </a:p>
        </p:txBody>
      </p:sp>
      <p:pic>
        <p:nvPicPr>
          <p:cNvPr id="8203" name="Picture 11" descr="Johnson 22X Builders Level System Tiger Supplies">
            <a:extLst>
              <a:ext uri="{FF2B5EF4-FFF2-40B4-BE49-F238E27FC236}">
                <a16:creationId xmlns:a16="http://schemas.microsoft.com/office/drawing/2014/main" id="{0D2DC268-EEB6-4C68-9FD4-5FA64F343D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828800" y="1981200"/>
            <a:ext cx="4938712" cy="251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a:bodyPr>
          <a:lstStyle/>
          <a:p>
            <a:pPr eaLnBrk="1" hangingPunct="1"/>
            <a:r>
              <a:rPr lang="en-US" altLang="en-US" dirty="0"/>
              <a:t>Transit – A telescope that can measure horizontal and vertical angles.</a:t>
            </a:r>
          </a:p>
        </p:txBody>
      </p:sp>
      <p:sp>
        <p:nvSpPr>
          <p:cNvPr id="2" name="Footer Placeholder 1">
            <a:extLst>
              <a:ext uri="{FF2B5EF4-FFF2-40B4-BE49-F238E27FC236}">
                <a16:creationId xmlns:a16="http://schemas.microsoft.com/office/drawing/2014/main" id="{6B7729AA-A80B-4343-9A58-6BB92E007DE2}"/>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681E71B1-37E7-4C08-93F0-415464652CFA}"/>
              </a:ext>
            </a:extLst>
          </p:cNvPr>
          <p:cNvSpPr>
            <a:spLocks noGrp="1"/>
          </p:cNvSpPr>
          <p:nvPr>
            <p:ph type="sldNum" sz="quarter" idx="4"/>
          </p:nvPr>
        </p:nvSpPr>
        <p:spPr/>
        <p:txBody>
          <a:bodyPr/>
          <a:lstStyle/>
          <a:p>
            <a:fld id="{BEC7DA86-B0A3-4CAA-88D8-E8D7CA646B9D}" type="slidenum">
              <a:rPr lang="en-US" altLang="en-US" smtClean="0"/>
              <a:pPr/>
              <a:t>6</a:t>
            </a:fld>
            <a:endParaRPr lang="en-US" altLang="en-US" dirty="0"/>
          </a:p>
        </p:txBody>
      </p:sp>
      <p:pic>
        <p:nvPicPr>
          <p:cNvPr id="8197" name="Picture 18" descr="Transit.jpg">
            <a:extLst>
              <a:ext uri="{FF2B5EF4-FFF2-40B4-BE49-F238E27FC236}">
                <a16:creationId xmlns:a16="http://schemas.microsoft.com/office/drawing/2014/main" id="{170D6356-C3D4-4D22-91A3-DB7BE2EE94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67100" y="190500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983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fontScale="90000"/>
          </a:bodyPr>
          <a:lstStyle/>
          <a:p>
            <a:pPr eaLnBrk="1" hangingPunct="1"/>
            <a:r>
              <a:rPr lang="en-US" altLang="en-US" dirty="0"/>
              <a:t>Total Station – A telescope that can measure horizontal and vertical angles as well as distance.   Uses a reflector instead of a rod.   Software does the trigonometric computations to compute the position of the target.  </a:t>
            </a:r>
          </a:p>
        </p:txBody>
      </p:sp>
      <p:sp>
        <p:nvSpPr>
          <p:cNvPr id="2" name="Footer Placeholder 1">
            <a:extLst>
              <a:ext uri="{FF2B5EF4-FFF2-40B4-BE49-F238E27FC236}">
                <a16:creationId xmlns:a16="http://schemas.microsoft.com/office/drawing/2014/main" id="{F33E5177-5609-4111-AA2F-A4E81BE4F17D}"/>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3A8DE7E0-6EAC-4817-B640-A756C48C4786}"/>
              </a:ext>
            </a:extLst>
          </p:cNvPr>
          <p:cNvSpPr>
            <a:spLocks noGrp="1"/>
          </p:cNvSpPr>
          <p:nvPr>
            <p:ph type="sldNum" sz="quarter" idx="4"/>
          </p:nvPr>
        </p:nvSpPr>
        <p:spPr/>
        <p:txBody>
          <a:bodyPr/>
          <a:lstStyle/>
          <a:p>
            <a:fld id="{BEC7DA86-B0A3-4CAA-88D8-E8D7CA646B9D}" type="slidenum">
              <a:rPr lang="en-US" altLang="en-US" smtClean="0"/>
              <a:pPr/>
              <a:t>7</a:t>
            </a:fld>
            <a:endParaRPr lang="en-US" altLang="en-US" dirty="0"/>
          </a:p>
        </p:txBody>
      </p:sp>
      <p:pic>
        <p:nvPicPr>
          <p:cNvPr id="8196" name="Picture 17" descr="TotalStation.jpg">
            <a:extLst>
              <a:ext uri="{FF2B5EF4-FFF2-40B4-BE49-F238E27FC236}">
                <a16:creationId xmlns:a16="http://schemas.microsoft.com/office/drawing/2014/main" id="{1646F099-60CE-409F-A6D4-3D9B7D21233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8568" y="1828800"/>
            <a:ext cx="18097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Amazon.com: Total Station Starter Set - Prism Reflector, Prism Pole, Tripod  : Patio, Lawn &amp; Garden">
            <a:extLst>
              <a:ext uri="{FF2B5EF4-FFF2-40B4-BE49-F238E27FC236}">
                <a16:creationId xmlns:a16="http://schemas.microsoft.com/office/drawing/2014/main" id="{297DAA0A-A2B2-40C2-B061-3C3CFE7B63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9037"/>
          <a:stretch/>
        </p:blipFill>
        <p:spPr bwMode="auto">
          <a:xfrm>
            <a:off x="6172200" y="1453597"/>
            <a:ext cx="914400" cy="3975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15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FD488E-3D5D-4B13-9219-E7E4DDD196C1}"/>
              </a:ext>
            </a:extLst>
          </p:cNvPr>
          <p:cNvSpPr>
            <a:spLocks noGrp="1"/>
          </p:cNvSpPr>
          <p:nvPr>
            <p:ph type="title"/>
          </p:nvPr>
        </p:nvSpPr>
        <p:spPr/>
        <p:txBody>
          <a:bodyPr>
            <a:normAutofit fontScale="90000"/>
          </a:bodyPr>
          <a:lstStyle/>
          <a:p>
            <a:pPr eaLnBrk="1" hangingPunct="1"/>
            <a:r>
              <a:rPr lang="en-US" altLang="en-US" dirty="0"/>
              <a:t>Laser Level and Receiver  - The level generates a level laser beam.  The receiver is attached to a rod and moved up and down to intercept the beam.</a:t>
            </a:r>
          </a:p>
        </p:txBody>
      </p:sp>
      <p:sp>
        <p:nvSpPr>
          <p:cNvPr id="2" name="Footer Placeholder 1">
            <a:extLst>
              <a:ext uri="{FF2B5EF4-FFF2-40B4-BE49-F238E27FC236}">
                <a16:creationId xmlns:a16="http://schemas.microsoft.com/office/drawing/2014/main" id="{1DFA0C65-4589-4164-A31A-841557A26C50}"/>
              </a:ext>
            </a:extLst>
          </p:cNvPr>
          <p:cNvSpPr>
            <a:spLocks noGrp="1"/>
          </p:cNvSpPr>
          <p:nvPr>
            <p:ph type="ftr" sz="quarter" idx="3"/>
          </p:nvPr>
        </p:nvSpPr>
        <p:spPr/>
        <p:txBody>
          <a:bodyPr/>
          <a:lstStyle/>
          <a:p>
            <a:pPr>
              <a:defRPr/>
            </a:pPr>
            <a:r>
              <a:rPr lang="en-US"/>
              <a:t>Agricultural Mechanics</a:t>
            </a:r>
            <a:endParaRPr lang="en-US" dirty="0"/>
          </a:p>
        </p:txBody>
      </p:sp>
      <p:sp>
        <p:nvSpPr>
          <p:cNvPr id="3" name="Slide Number Placeholder 2">
            <a:extLst>
              <a:ext uri="{FF2B5EF4-FFF2-40B4-BE49-F238E27FC236}">
                <a16:creationId xmlns:a16="http://schemas.microsoft.com/office/drawing/2014/main" id="{0D10AB29-2F42-487F-9716-6F2074B274F7}"/>
              </a:ext>
            </a:extLst>
          </p:cNvPr>
          <p:cNvSpPr>
            <a:spLocks noGrp="1"/>
          </p:cNvSpPr>
          <p:nvPr>
            <p:ph type="sldNum" sz="quarter" idx="4"/>
          </p:nvPr>
        </p:nvSpPr>
        <p:spPr/>
        <p:txBody>
          <a:bodyPr/>
          <a:lstStyle/>
          <a:p>
            <a:fld id="{BEC7DA86-B0A3-4CAA-88D8-E8D7CA646B9D}" type="slidenum">
              <a:rPr lang="en-US" altLang="en-US" smtClean="0"/>
              <a:pPr/>
              <a:t>8</a:t>
            </a:fld>
            <a:endParaRPr lang="en-US" altLang="en-US" dirty="0"/>
          </a:p>
        </p:txBody>
      </p:sp>
      <p:pic>
        <p:nvPicPr>
          <p:cNvPr id="8198" name="Picture 19" descr="LaserLevel.jpg">
            <a:extLst>
              <a:ext uri="{FF2B5EF4-FFF2-40B4-BE49-F238E27FC236}">
                <a16:creationId xmlns:a16="http://schemas.microsoft.com/office/drawing/2014/main" id="{A1B75BEA-022C-42A3-9331-0838582BBE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93817" y="2019300"/>
            <a:ext cx="35433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0024368"/>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R Template.potx" id="{FEC969C6-6FF9-4653-97D4-553AB8FCFC19}" vid="{B7906E22-4B6A-4CBC-9DEF-FF9E642A80C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02-ID NM Cable Quiz</Template>
  <TotalTime>3278</TotalTime>
  <Words>482</Words>
  <Application>Microsoft Office PowerPoint</Application>
  <PresentationFormat>On-screen Show (4:3)</PresentationFormat>
  <Paragraphs>83</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Template 2</vt:lpstr>
      <vt:lpstr>Surveying Skills</vt:lpstr>
      <vt:lpstr>Chaining Pins – Used to mark points of distance on the ground</vt:lpstr>
      <vt:lpstr>Fiberglass Tape – Common lengths are 50, 100, and 300’.  Not as accurate as a chain. </vt:lpstr>
      <vt:lpstr>Chain – A steel tape used for accurate measurement.   The unit “chain” is 66 feet. </vt:lpstr>
      <vt:lpstr>Measuring Wheel – Use to measure longer distances.   More accurate than pacing, but less accurate than a tape. </vt:lpstr>
      <vt:lpstr>Level – A simple telescope that can measure horizontal angles. </vt:lpstr>
      <vt:lpstr>Transit – A telescope that can measure horizontal and vertical angles.</vt:lpstr>
      <vt:lpstr>Total Station – A telescope that can measure horizontal and vertical angles as well as distance.   Uses a reflector instead of a rod.   Software does the trigonometric computations to compute the position of the target.  </vt:lpstr>
      <vt:lpstr>Laser Level and Receiver  - The level generates a level laser beam.  The receiver is attached to a rod and moved up and down to intercept the beam.</vt:lpstr>
      <vt:lpstr>Laser Level and Receiver  - The level generates a level laser beam.  The receiver is attached to a rod and moved up and down to intercept the beam.</vt:lpstr>
      <vt:lpstr>Rod Target – The target us used when measuring long distances where the rod cannot be read through the telescope.  The target is moved up and down on the rod by the rod man.  </vt:lpstr>
      <vt:lpstr>Rod Level – Attached to the rod and used to hold it plumb</vt:lpstr>
      <vt:lpstr>Builder’s Rod  - A rod marked in feet and inches. </vt:lpstr>
      <vt:lpstr>Philadelphia Rod – A rod marked in feet and hundredths of feet</vt:lpstr>
      <vt:lpstr>Direct Elevation Rod – The rod has a movable tape that is adjustable, so the readings reflect the change in elevation.   </vt:lpstr>
      <vt:lpstr>Tripod – Supports the instrument.</vt:lpstr>
      <vt:lpstr>Plumb Bob – Used to locate an instrument above a point or to measure plumb (up and down) in building.</vt:lpstr>
      <vt:lpstr>Hand Level  - A handheld telescope with a level bubble.   Useful for estimating slope.</vt:lpstr>
      <vt:lpstr>Surveyor's Tape  -- Plastic tape used to mark stakes. </vt:lpstr>
    </vt:vector>
  </TitlesOfParts>
  <Company>Peak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Survey Tools</dc:title>
  <dc:creator>Michael Spiess</dc:creator>
  <cp:lastModifiedBy>Michael Spiess</cp:lastModifiedBy>
  <cp:revision>35</cp:revision>
  <dcterms:created xsi:type="dcterms:W3CDTF">2008-07-01T18:53:45Z</dcterms:created>
  <dcterms:modified xsi:type="dcterms:W3CDTF">2022-07-31T17:02:35Z</dcterms:modified>
</cp:coreProperties>
</file>