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2" r:id="rId1"/>
  </p:sldMasterIdLst>
  <p:notesMasterIdLst>
    <p:notesMasterId r:id="rId14"/>
  </p:notesMasterIdLst>
  <p:sldIdLst>
    <p:sldId id="299" r:id="rId2"/>
    <p:sldId id="304" r:id="rId3"/>
    <p:sldId id="305" r:id="rId4"/>
    <p:sldId id="306" r:id="rId5"/>
    <p:sldId id="313" r:id="rId6"/>
    <p:sldId id="307" r:id="rId7"/>
    <p:sldId id="312" r:id="rId8"/>
    <p:sldId id="308" r:id="rId9"/>
    <p:sldId id="309" r:id="rId10"/>
    <p:sldId id="314" r:id="rId11"/>
    <p:sldId id="311" r:id="rId12"/>
    <p:sldId id="315"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6247" autoAdjust="0"/>
  </p:normalViewPr>
  <p:slideViewPr>
    <p:cSldViewPr snapToGrid="0">
      <p:cViewPr varScale="1">
        <p:scale>
          <a:sx n="79" d="100"/>
          <a:sy n="79" d="100"/>
        </p:scale>
        <p:origin x="57" y="648"/>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A55F9C-E5F2-43F0-821A-1D6086869B91}" type="datetimeFigureOut">
              <a:rPr lang="en-US" smtClean="0"/>
              <a:t>7/9/2022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F8475F-FA9E-4581-8404-E70519E6A49D}" type="slidenum">
              <a:rPr lang="en-US" smtClean="0"/>
              <a:t>‹#›</a:t>
            </a:fld>
            <a:endParaRPr lang="en-US"/>
          </a:p>
        </p:txBody>
      </p:sp>
    </p:spTree>
    <p:extLst>
      <p:ext uri="{BB962C8B-B14F-4D97-AF65-F5344CB8AC3E}">
        <p14:creationId xmlns:p14="http://schemas.microsoft.com/office/powerpoint/2010/main" val="35851413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foundation for other skills.  </a:t>
            </a:r>
          </a:p>
        </p:txBody>
      </p:sp>
      <p:sp>
        <p:nvSpPr>
          <p:cNvPr id="4" name="Slide Number Placeholder 3"/>
          <p:cNvSpPr>
            <a:spLocks noGrp="1"/>
          </p:cNvSpPr>
          <p:nvPr>
            <p:ph type="sldNum" sz="quarter" idx="5"/>
          </p:nvPr>
        </p:nvSpPr>
        <p:spPr/>
        <p:txBody>
          <a:bodyPr/>
          <a:lstStyle/>
          <a:p>
            <a:fld id="{D1F8475F-FA9E-4581-8404-E70519E6A49D}" type="slidenum">
              <a:rPr lang="en-US" smtClean="0"/>
              <a:t>1</a:t>
            </a:fld>
            <a:endParaRPr lang="en-US"/>
          </a:p>
        </p:txBody>
      </p:sp>
    </p:spTree>
    <p:extLst>
      <p:ext uri="{BB962C8B-B14F-4D97-AF65-F5344CB8AC3E}">
        <p14:creationId xmlns:p14="http://schemas.microsoft.com/office/powerpoint/2010/main" val="36484322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works well with an actual instrument and tripod.  </a:t>
            </a:r>
          </a:p>
        </p:txBody>
      </p:sp>
      <p:sp>
        <p:nvSpPr>
          <p:cNvPr id="4" name="Slide Number Placeholder 3"/>
          <p:cNvSpPr>
            <a:spLocks noGrp="1"/>
          </p:cNvSpPr>
          <p:nvPr>
            <p:ph type="sldNum" sz="quarter" idx="5"/>
          </p:nvPr>
        </p:nvSpPr>
        <p:spPr/>
        <p:txBody>
          <a:bodyPr/>
          <a:lstStyle/>
          <a:p>
            <a:fld id="{D1F8475F-FA9E-4581-8404-E70519E6A49D}" type="slidenum">
              <a:rPr lang="en-US" smtClean="0"/>
              <a:t>2</a:t>
            </a:fld>
            <a:endParaRPr lang="en-US"/>
          </a:p>
        </p:txBody>
      </p:sp>
    </p:spTree>
    <p:extLst>
      <p:ext uri="{BB962C8B-B14F-4D97-AF65-F5344CB8AC3E}">
        <p14:creationId xmlns:p14="http://schemas.microsoft.com/office/powerpoint/2010/main" val="14989890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1_Tool ID - Animated">
    <p:spTree>
      <p:nvGrpSpPr>
        <p:cNvPr id="1" name=""/>
        <p:cNvGrpSpPr/>
        <p:nvPr/>
      </p:nvGrpSpPr>
      <p:grpSpPr>
        <a:xfrm>
          <a:off x="0" y="0"/>
          <a:ext cx="0" cy="0"/>
          <a:chOff x="0" y="0"/>
          <a:chExt cx="0" cy="0"/>
        </a:xfrm>
      </p:grpSpPr>
      <p:sp>
        <p:nvSpPr>
          <p:cNvPr id="2" name="Title 1"/>
          <p:cNvSpPr>
            <a:spLocks noGrp="1"/>
          </p:cNvSpPr>
          <p:nvPr>
            <p:ph type="title"/>
          </p:nvPr>
        </p:nvSpPr>
        <p:spPr>
          <a:xfrm>
            <a:off x="628650" y="5613131"/>
            <a:ext cx="7886700" cy="675437"/>
          </a:xfrm>
        </p:spPr>
        <p:txBody>
          <a:bodyPr>
            <a:normAutofit/>
          </a:bodyPr>
          <a:lstStyle>
            <a:lvl1pPr algn="ctr">
              <a:defRPr sz="2000"/>
            </a:lvl1p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3DE62255-9528-4A17-8FF4-51F5595D86EE}" type="slidenum">
              <a:rPr lang="en-US" smtClean="0"/>
              <a:t>‹#›</a:t>
            </a:fld>
            <a:endParaRPr lang="en-US"/>
          </a:p>
        </p:txBody>
      </p:sp>
    </p:spTree>
    <p:extLst>
      <p:ext uri="{BB962C8B-B14F-4D97-AF65-F5344CB8AC3E}">
        <p14:creationId xmlns:p14="http://schemas.microsoft.com/office/powerpoint/2010/main" val="661015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indent="0">
              <a:buFont typeface="+mj-lt"/>
              <a:buNone/>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4">
            <a:extLst>
              <a:ext uri="{FF2B5EF4-FFF2-40B4-BE49-F238E27FC236}">
                <a16:creationId xmlns:a16="http://schemas.microsoft.com/office/drawing/2014/main" id="{D66598F5-C273-4FA8-B151-0F4527229011}"/>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8" name="Slide Number Placeholder 5">
            <a:extLst>
              <a:ext uri="{FF2B5EF4-FFF2-40B4-BE49-F238E27FC236}">
                <a16:creationId xmlns:a16="http://schemas.microsoft.com/office/drawing/2014/main" id="{D1869FFD-46B0-43A2-9A6A-D8486FA4E321}"/>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3DE62255-9528-4A17-8FF4-51F5595D86EE}" type="slidenum">
              <a:rPr lang="en-US" smtClean="0"/>
              <a:t>‹#›</a:t>
            </a:fld>
            <a:endParaRPr lang="en-US"/>
          </a:p>
        </p:txBody>
      </p:sp>
    </p:spTree>
    <p:extLst>
      <p:ext uri="{BB962C8B-B14F-4D97-AF65-F5344CB8AC3E}">
        <p14:creationId xmlns:p14="http://schemas.microsoft.com/office/powerpoint/2010/main" val="11172813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E9F63E7-1D5B-40F1-B791-2681AE7F9FCA}"/>
              </a:ext>
            </a:extLst>
          </p:cNvPr>
          <p:cNvSpPr/>
          <p:nvPr/>
        </p:nvSpPr>
        <p:spPr>
          <a:xfrm>
            <a:off x="1092" y="6558664"/>
            <a:ext cx="9149773" cy="287233"/>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dirty="0">
              <a:solidFill>
                <a:srgbClr val="0033CC"/>
              </a:solidFill>
            </a:endParaRPr>
          </a:p>
        </p:txBody>
      </p:sp>
      <p:sp>
        <p:nvSpPr>
          <p:cNvPr id="14" name="Rectangle 13">
            <a:extLst>
              <a:ext uri="{FF2B5EF4-FFF2-40B4-BE49-F238E27FC236}">
                <a16:creationId xmlns:a16="http://schemas.microsoft.com/office/drawing/2014/main" id="{4CAB6EB9-EB08-4444-BDF9-15D0AE31303E}"/>
              </a:ext>
            </a:extLst>
          </p:cNvPr>
          <p:cNvSpPr/>
          <p:nvPr/>
        </p:nvSpPr>
        <p:spPr>
          <a:xfrm>
            <a:off x="0" y="6313375"/>
            <a:ext cx="9150866" cy="267448"/>
          </a:xfrm>
          <a:prstGeom prst="rect">
            <a:avLst/>
          </a:prstGeom>
          <a:solidFill>
            <a:srgbClr val="FFCD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BD1CBF56-964C-4E70-BA6F-F81710D40A3B}"/>
              </a:ext>
            </a:extLst>
          </p:cNvPr>
          <p:cNvSpPr/>
          <p:nvPr/>
        </p:nvSpPr>
        <p:spPr>
          <a:xfrm>
            <a:off x="0" y="0"/>
            <a:ext cx="9150865" cy="844379"/>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rgbClr val="004C97"/>
              </a:solidFill>
            </a:endParaRPr>
          </a:p>
        </p:txBody>
      </p:sp>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5" name="Footer Placeholder 4"/>
          <p:cNvSpPr>
            <a:spLocks noGrp="1"/>
          </p:cNvSpPr>
          <p:nvPr>
            <p:ph type="ftr" sz="quarter" idx="11"/>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6" name="Slide Number Placeholder 5"/>
          <p:cNvSpPr>
            <a:spLocks noGrp="1"/>
          </p:cNvSpPr>
          <p:nvPr>
            <p:ph type="sldNum" sz="quarter" idx="12"/>
          </p:nvPr>
        </p:nvSpPr>
        <p:spPr>
          <a:xfrm>
            <a:off x="7086600" y="6474305"/>
            <a:ext cx="2057400" cy="365125"/>
          </a:xfrm>
          <a:prstGeom prst="rect">
            <a:avLst/>
          </a:prstGeom>
        </p:spPr>
        <p:txBody>
          <a:bodyPr/>
          <a:lstStyle>
            <a:lvl1pPr>
              <a:defRPr>
                <a:solidFill>
                  <a:schemeClr val="bg1">
                    <a:lumMod val="85000"/>
                  </a:schemeClr>
                </a:solidFill>
              </a:defRPr>
            </a:lvl1pPr>
          </a:lstStyle>
          <a:p>
            <a:fld id="{3DE62255-9528-4A17-8FF4-51F5595D86EE}" type="slidenum">
              <a:rPr lang="en-US" smtClean="0"/>
              <a:t>‹#›</a:t>
            </a:fld>
            <a:endParaRPr lang="en-US"/>
          </a:p>
        </p:txBody>
      </p:sp>
      <p:pic>
        <p:nvPicPr>
          <p:cNvPr id="7" name="Picture 6" descr="NationalFFA_Emblem_R_3C_RGB.png">
            <a:extLst>
              <a:ext uri="{FF2B5EF4-FFF2-40B4-BE49-F238E27FC236}">
                <a16:creationId xmlns:a16="http://schemas.microsoft.com/office/drawing/2014/main" id="{23C8238D-4726-482F-A7B7-1C8D30C9CEC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74001" y="78163"/>
            <a:ext cx="1095621" cy="1315989"/>
          </a:xfrm>
          <a:prstGeom prst="rect">
            <a:avLst/>
          </a:prstGeom>
        </p:spPr>
      </p:pic>
      <p:pic>
        <p:nvPicPr>
          <p:cNvPr id="8" name="Picture 7">
            <a:extLst>
              <a:ext uri="{FF2B5EF4-FFF2-40B4-BE49-F238E27FC236}">
                <a16:creationId xmlns:a16="http://schemas.microsoft.com/office/drawing/2014/main" id="{70038BA5-0A21-4FA2-8D8C-6CE01110E2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29629" y="907059"/>
            <a:ext cx="2067111" cy="169039"/>
          </a:xfrm>
          <a:prstGeom prst="rect">
            <a:avLst/>
          </a:prstGeom>
        </p:spPr>
      </p:pic>
      <p:pic>
        <p:nvPicPr>
          <p:cNvPr id="9" name="Picture 8">
            <a:extLst>
              <a:ext uri="{FF2B5EF4-FFF2-40B4-BE49-F238E27FC236}">
                <a16:creationId xmlns:a16="http://schemas.microsoft.com/office/drawing/2014/main" id="{DE11F512-F570-4993-9BDF-88CC814FB1E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08678" y="481013"/>
            <a:ext cx="2133556" cy="355157"/>
          </a:xfrm>
          <a:prstGeom prst="rect">
            <a:avLst/>
          </a:prstGeom>
        </p:spPr>
      </p:pic>
    </p:spTree>
    <p:extLst>
      <p:ext uri="{BB962C8B-B14F-4D97-AF65-F5344CB8AC3E}">
        <p14:creationId xmlns:p14="http://schemas.microsoft.com/office/powerpoint/2010/main" val="19698014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Footer Placeholder 4">
            <a:extLst>
              <a:ext uri="{FF2B5EF4-FFF2-40B4-BE49-F238E27FC236}">
                <a16:creationId xmlns:a16="http://schemas.microsoft.com/office/drawing/2014/main" id="{70D288F8-0E4C-44AB-A8DE-AC16F0700E22}"/>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8" name="Slide Number Placeholder 5">
            <a:extLst>
              <a:ext uri="{FF2B5EF4-FFF2-40B4-BE49-F238E27FC236}">
                <a16:creationId xmlns:a16="http://schemas.microsoft.com/office/drawing/2014/main" id="{AA202127-6E23-437D-B12B-C3A9CF6C625D}"/>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3DE62255-9528-4A17-8FF4-51F5595D86EE}" type="slidenum">
              <a:rPr lang="en-US" smtClean="0"/>
              <a:t>‹#›</a:t>
            </a:fld>
            <a:endParaRPr lang="en-US"/>
          </a:p>
        </p:txBody>
      </p:sp>
    </p:spTree>
    <p:extLst>
      <p:ext uri="{BB962C8B-B14F-4D97-AF65-F5344CB8AC3E}">
        <p14:creationId xmlns:p14="http://schemas.microsoft.com/office/powerpoint/2010/main" val="35095700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A23F876A-3CC0-4BC5-AF3F-84F2312C3D47}"/>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9" name="Slide Number Placeholder 5">
            <a:extLst>
              <a:ext uri="{FF2B5EF4-FFF2-40B4-BE49-F238E27FC236}">
                <a16:creationId xmlns:a16="http://schemas.microsoft.com/office/drawing/2014/main" id="{D780B6C9-E977-4593-AF85-301C121B92D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3DE62255-9528-4A17-8FF4-51F5595D86EE}" type="slidenum">
              <a:rPr lang="en-US" smtClean="0"/>
              <a:t>‹#›</a:t>
            </a:fld>
            <a:endParaRPr lang="en-US"/>
          </a:p>
        </p:txBody>
      </p:sp>
    </p:spTree>
    <p:extLst>
      <p:ext uri="{BB962C8B-B14F-4D97-AF65-F5344CB8AC3E}">
        <p14:creationId xmlns:p14="http://schemas.microsoft.com/office/powerpoint/2010/main" val="36475648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4">
            <a:extLst>
              <a:ext uri="{FF2B5EF4-FFF2-40B4-BE49-F238E27FC236}">
                <a16:creationId xmlns:a16="http://schemas.microsoft.com/office/drawing/2014/main" id="{0CF96EB7-8876-43AA-B4FC-AD043A3D3A34}"/>
              </a:ext>
            </a:extLst>
          </p:cNvPr>
          <p:cNvSpPr>
            <a:spLocks noGrp="1"/>
          </p:cNvSpPr>
          <p:nvPr>
            <p:ph type="ftr" sz="quarter" idx="10"/>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11" name="Slide Number Placeholder 5">
            <a:extLst>
              <a:ext uri="{FF2B5EF4-FFF2-40B4-BE49-F238E27FC236}">
                <a16:creationId xmlns:a16="http://schemas.microsoft.com/office/drawing/2014/main" id="{00D5CDF1-A90B-4D77-8120-A818D799F156}"/>
              </a:ext>
            </a:extLst>
          </p:cNvPr>
          <p:cNvSpPr>
            <a:spLocks noGrp="1"/>
          </p:cNvSpPr>
          <p:nvPr>
            <p:ph type="sldNum" sz="quarter" idx="11"/>
          </p:nvPr>
        </p:nvSpPr>
        <p:spPr>
          <a:xfrm>
            <a:off x="7086600" y="6474305"/>
            <a:ext cx="2057400" cy="365125"/>
          </a:xfrm>
          <a:prstGeom prst="rect">
            <a:avLst/>
          </a:prstGeom>
        </p:spPr>
        <p:txBody>
          <a:bodyPr/>
          <a:lstStyle>
            <a:lvl1pPr algn="r">
              <a:defRPr>
                <a:solidFill>
                  <a:schemeClr val="bg1">
                    <a:lumMod val="85000"/>
                  </a:schemeClr>
                </a:solidFill>
              </a:defRPr>
            </a:lvl1pPr>
          </a:lstStyle>
          <a:p>
            <a:fld id="{3DE62255-9528-4A17-8FF4-51F5595D86EE}" type="slidenum">
              <a:rPr lang="en-US" smtClean="0"/>
              <a:t>‹#›</a:t>
            </a:fld>
            <a:endParaRPr lang="en-US"/>
          </a:p>
        </p:txBody>
      </p:sp>
    </p:spTree>
    <p:extLst>
      <p:ext uri="{BB962C8B-B14F-4D97-AF65-F5344CB8AC3E}">
        <p14:creationId xmlns:p14="http://schemas.microsoft.com/office/powerpoint/2010/main" val="13580217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3DE62255-9528-4A17-8FF4-51F5595D86EE}" type="slidenum">
              <a:rPr lang="en-US" smtClean="0"/>
              <a:t>‹#›</a:t>
            </a:fld>
            <a:endParaRPr lang="en-US"/>
          </a:p>
        </p:txBody>
      </p:sp>
    </p:spTree>
    <p:extLst>
      <p:ext uri="{BB962C8B-B14F-4D97-AF65-F5344CB8AC3E}">
        <p14:creationId xmlns:p14="http://schemas.microsoft.com/office/powerpoint/2010/main" val="1710027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ool ID">
    <p:spTree>
      <p:nvGrpSpPr>
        <p:cNvPr id="1" name=""/>
        <p:cNvGrpSpPr/>
        <p:nvPr/>
      </p:nvGrpSpPr>
      <p:grpSpPr>
        <a:xfrm>
          <a:off x="0" y="0"/>
          <a:ext cx="0" cy="0"/>
          <a:chOff x="0" y="0"/>
          <a:chExt cx="0" cy="0"/>
        </a:xfrm>
      </p:grpSpPr>
      <p:sp>
        <p:nvSpPr>
          <p:cNvPr id="2" name="Title 1"/>
          <p:cNvSpPr>
            <a:spLocks noGrp="1"/>
          </p:cNvSpPr>
          <p:nvPr>
            <p:ph type="title"/>
          </p:nvPr>
        </p:nvSpPr>
        <p:spPr>
          <a:xfrm>
            <a:off x="628650" y="5613131"/>
            <a:ext cx="7886700" cy="675437"/>
          </a:xfrm>
        </p:spPr>
        <p:txBody>
          <a:bodyPr>
            <a:normAutofit/>
          </a:bodyPr>
          <a:lstStyle>
            <a:lvl1pPr algn="ctr">
              <a:defRPr sz="2000"/>
            </a:lvl1p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3DE62255-9528-4A17-8FF4-51F5595D86EE}" type="slidenum">
              <a:rPr lang="en-US" smtClean="0"/>
              <a:t>‹#›</a:t>
            </a:fld>
            <a:endParaRPr lang="en-US"/>
          </a:p>
        </p:txBody>
      </p:sp>
    </p:spTree>
    <p:extLst>
      <p:ext uri="{BB962C8B-B14F-4D97-AF65-F5344CB8AC3E}">
        <p14:creationId xmlns:p14="http://schemas.microsoft.com/office/powerpoint/2010/main" val="29618137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7C83E20D-C0C5-42F5-85FB-584F8395FE36}"/>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6" name="Slide Number Placeholder 5">
            <a:extLst>
              <a:ext uri="{FF2B5EF4-FFF2-40B4-BE49-F238E27FC236}">
                <a16:creationId xmlns:a16="http://schemas.microsoft.com/office/drawing/2014/main" id="{B2C3A191-8A29-4F8B-97A9-15D8093C8E4F}"/>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3DE62255-9528-4A17-8FF4-51F5595D86EE}" type="slidenum">
              <a:rPr lang="en-US" smtClean="0"/>
              <a:t>‹#›</a:t>
            </a:fld>
            <a:endParaRPr lang="en-US"/>
          </a:p>
        </p:txBody>
      </p:sp>
    </p:spTree>
    <p:extLst>
      <p:ext uri="{BB962C8B-B14F-4D97-AF65-F5344CB8AC3E}">
        <p14:creationId xmlns:p14="http://schemas.microsoft.com/office/powerpoint/2010/main" val="4150095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1015252"/>
            <a:ext cx="7886700" cy="67543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F947555-E225-45F7-A9EE-5F77AEA7F9BD}"/>
              </a:ext>
            </a:extLst>
          </p:cNvPr>
          <p:cNvSpPr/>
          <p:nvPr/>
        </p:nvSpPr>
        <p:spPr>
          <a:xfrm>
            <a:off x="0" y="0"/>
            <a:ext cx="9150865" cy="844379"/>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rgbClr val="004C97"/>
              </a:solidFill>
            </a:endParaRPr>
          </a:p>
        </p:txBody>
      </p:sp>
      <p:pic>
        <p:nvPicPr>
          <p:cNvPr id="8" name="Picture 7" descr="NationalFFA_Emblem_R_3C_RGB.png">
            <a:extLst>
              <a:ext uri="{FF2B5EF4-FFF2-40B4-BE49-F238E27FC236}">
                <a16:creationId xmlns:a16="http://schemas.microsoft.com/office/drawing/2014/main" id="{391D5194-E869-42BB-B15B-77F71ED2BCBB}"/>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874001" y="78163"/>
            <a:ext cx="1095621" cy="1315989"/>
          </a:xfrm>
          <a:prstGeom prst="rect">
            <a:avLst/>
          </a:prstGeom>
        </p:spPr>
      </p:pic>
      <p:pic>
        <p:nvPicPr>
          <p:cNvPr id="9" name="Picture 8">
            <a:extLst>
              <a:ext uri="{FF2B5EF4-FFF2-40B4-BE49-F238E27FC236}">
                <a16:creationId xmlns:a16="http://schemas.microsoft.com/office/drawing/2014/main" id="{91CBCA79-0A1F-400A-A430-54F634F955B2}"/>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829629" y="907059"/>
            <a:ext cx="2067111" cy="169039"/>
          </a:xfrm>
          <a:prstGeom prst="rect">
            <a:avLst/>
          </a:prstGeom>
        </p:spPr>
      </p:pic>
      <p:pic>
        <p:nvPicPr>
          <p:cNvPr id="10" name="Picture 9">
            <a:extLst>
              <a:ext uri="{FF2B5EF4-FFF2-40B4-BE49-F238E27FC236}">
                <a16:creationId xmlns:a16="http://schemas.microsoft.com/office/drawing/2014/main" id="{1A50C4B0-EF51-4CD4-B574-F380E5212DAE}"/>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808678" y="481013"/>
            <a:ext cx="2133556" cy="355157"/>
          </a:xfrm>
          <a:prstGeom prst="rect">
            <a:avLst/>
          </a:prstGeom>
        </p:spPr>
      </p:pic>
      <p:sp>
        <p:nvSpPr>
          <p:cNvPr id="15" name="Rectangle 14">
            <a:extLst>
              <a:ext uri="{FF2B5EF4-FFF2-40B4-BE49-F238E27FC236}">
                <a16:creationId xmlns:a16="http://schemas.microsoft.com/office/drawing/2014/main" id="{BC3FE216-1926-4747-9E89-7EF8ACB9834E}"/>
              </a:ext>
            </a:extLst>
          </p:cNvPr>
          <p:cNvSpPr/>
          <p:nvPr/>
        </p:nvSpPr>
        <p:spPr>
          <a:xfrm>
            <a:off x="0" y="6322001"/>
            <a:ext cx="9150866" cy="267448"/>
          </a:xfrm>
          <a:prstGeom prst="rect">
            <a:avLst/>
          </a:prstGeom>
          <a:solidFill>
            <a:srgbClr val="FFCD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8B081E06-E967-475B-9722-66D1AB49C960}"/>
              </a:ext>
            </a:extLst>
          </p:cNvPr>
          <p:cNvSpPr/>
          <p:nvPr/>
        </p:nvSpPr>
        <p:spPr>
          <a:xfrm>
            <a:off x="1092" y="6552197"/>
            <a:ext cx="9149773" cy="287233"/>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dirty="0">
              <a:solidFill>
                <a:srgbClr val="0033CC"/>
              </a:solidFill>
            </a:endParaRPr>
          </a:p>
        </p:txBody>
      </p:sp>
      <p:sp>
        <p:nvSpPr>
          <p:cNvPr id="17" name="Footer Placeholder 4">
            <a:extLst>
              <a:ext uri="{FF2B5EF4-FFF2-40B4-BE49-F238E27FC236}">
                <a16:creationId xmlns:a16="http://schemas.microsoft.com/office/drawing/2014/main" id="{02E17FFC-51D6-4844-B4D2-4BA352D361D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18" name="Slide Number Placeholder 5">
            <a:extLst>
              <a:ext uri="{FF2B5EF4-FFF2-40B4-BE49-F238E27FC236}">
                <a16:creationId xmlns:a16="http://schemas.microsoft.com/office/drawing/2014/main" id="{2EAB219D-51E1-4681-9B9D-D8A4BA342A0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3DE62255-9528-4A17-8FF4-51F5595D86EE}" type="slidenum">
              <a:rPr lang="en-US" smtClean="0"/>
              <a:t>‹#›</a:t>
            </a:fld>
            <a:endParaRPr lang="en-US"/>
          </a:p>
        </p:txBody>
      </p:sp>
    </p:spTree>
    <p:extLst>
      <p:ext uri="{BB962C8B-B14F-4D97-AF65-F5344CB8AC3E}">
        <p14:creationId xmlns:p14="http://schemas.microsoft.com/office/powerpoint/2010/main" val="3781434651"/>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tmplLst>
          <p:tmpl lvl="1">
            <p:tnLst>
              <p:par>
                <p:cTn presetID="2" presetClass="entr" presetSubtype="2"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2">
            <p:tnLst>
              <p:par>
                <p:cTn presetID="2" presetClass="entr" presetSubtype="2"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3">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4">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5">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514350" indent="-514350" algn="l" defTabSz="914400" rtl="0" eaLnBrk="1" latinLnBrk="0" hangingPunct="1">
        <a:lnSpc>
          <a:spcPct val="90000"/>
        </a:lnSpc>
        <a:spcBef>
          <a:spcPts val="1000"/>
        </a:spcBef>
        <a:buFont typeface="+mj-lt"/>
        <a:buAutoNum type="alphaUcPeriod"/>
        <a:defRPr sz="2800" kern="1200">
          <a:solidFill>
            <a:schemeClr val="tx1"/>
          </a:solidFill>
          <a:latin typeface="+mn-lt"/>
          <a:ea typeface="+mn-ea"/>
          <a:cs typeface="+mn-cs"/>
        </a:defRPr>
      </a:lvl1pPr>
      <a:lvl2pPr marL="914400" indent="-457200" algn="l" defTabSz="914400" rtl="0" eaLnBrk="1" latinLnBrk="0" hangingPunct="1">
        <a:lnSpc>
          <a:spcPct val="90000"/>
        </a:lnSpc>
        <a:spcBef>
          <a:spcPts val="500"/>
        </a:spcBef>
        <a:buFont typeface="+mj-lt"/>
        <a:buAutoNum type="arabicPeriod"/>
        <a:defRPr sz="2400" kern="1200">
          <a:solidFill>
            <a:schemeClr val="tx1"/>
          </a:solidFill>
          <a:latin typeface="+mn-lt"/>
          <a:ea typeface="+mn-ea"/>
          <a:cs typeface="+mn-cs"/>
        </a:defRPr>
      </a:lvl2pPr>
      <a:lvl3pPr marL="1371600" indent="-457200" algn="l" defTabSz="914400" rtl="0" eaLnBrk="1" latinLnBrk="0" hangingPunct="1">
        <a:lnSpc>
          <a:spcPct val="90000"/>
        </a:lnSpc>
        <a:spcBef>
          <a:spcPts val="500"/>
        </a:spcBef>
        <a:buFont typeface="+mj-lt"/>
        <a:buAutoNum type="alphaLcPeriod"/>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F4BF2-B750-4B1F-B9B5-5995332CA4E0}"/>
              </a:ext>
            </a:extLst>
          </p:cNvPr>
          <p:cNvSpPr>
            <a:spLocks noGrp="1"/>
          </p:cNvSpPr>
          <p:nvPr>
            <p:ph type="ctrTitle"/>
          </p:nvPr>
        </p:nvSpPr>
        <p:spPr/>
        <p:txBody>
          <a:bodyPr>
            <a:normAutofit/>
          </a:bodyPr>
          <a:lstStyle/>
          <a:p>
            <a:r>
              <a:rPr lang="en-US" dirty="0"/>
              <a:t>Surveying Skills</a:t>
            </a:r>
          </a:p>
        </p:txBody>
      </p:sp>
      <p:sp>
        <p:nvSpPr>
          <p:cNvPr id="8" name="Subtitle 7">
            <a:extLst>
              <a:ext uri="{FF2B5EF4-FFF2-40B4-BE49-F238E27FC236}">
                <a16:creationId xmlns:a16="http://schemas.microsoft.com/office/drawing/2014/main" id="{D93D5BCB-C178-4CBC-99A8-FAA4848D8024}"/>
              </a:ext>
            </a:extLst>
          </p:cNvPr>
          <p:cNvSpPr>
            <a:spLocks noGrp="1"/>
          </p:cNvSpPr>
          <p:nvPr>
            <p:ph type="subTitle" idx="1"/>
          </p:nvPr>
        </p:nvSpPr>
        <p:spPr/>
        <p:txBody>
          <a:bodyPr/>
          <a:lstStyle/>
          <a:p>
            <a:r>
              <a:rPr lang="en-US" dirty="0"/>
              <a:t>Lesson 6</a:t>
            </a:r>
          </a:p>
          <a:p>
            <a:r>
              <a:rPr lang="en-US"/>
              <a:t>Level Setup</a:t>
            </a:r>
            <a:endParaRPr lang="en-US" dirty="0"/>
          </a:p>
          <a:p>
            <a:endParaRPr lang="en-US" dirty="0"/>
          </a:p>
        </p:txBody>
      </p:sp>
      <p:sp>
        <p:nvSpPr>
          <p:cNvPr id="3" name="Footer Placeholder 2">
            <a:extLst>
              <a:ext uri="{FF2B5EF4-FFF2-40B4-BE49-F238E27FC236}">
                <a16:creationId xmlns:a16="http://schemas.microsoft.com/office/drawing/2014/main" id="{38C92003-05E6-4865-80C2-1C9BCC1A5D6A}"/>
              </a:ext>
            </a:extLst>
          </p:cNvPr>
          <p:cNvSpPr>
            <a:spLocks noGrp="1"/>
          </p:cNvSpPr>
          <p:nvPr>
            <p:ph type="ftr" sz="quarter" idx="11"/>
          </p:nvPr>
        </p:nvSpPr>
        <p:spPr/>
        <p:txBody>
          <a:bodyPr/>
          <a:lstStyle/>
          <a:p>
            <a:r>
              <a:rPr lang="en-US"/>
              <a:t>Agricultural Mechanics</a:t>
            </a:r>
          </a:p>
        </p:txBody>
      </p:sp>
      <p:sp>
        <p:nvSpPr>
          <p:cNvPr id="4" name="Slide Number Placeholder 3">
            <a:extLst>
              <a:ext uri="{FF2B5EF4-FFF2-40B4-BE49-F238E27FC236}">
                <a16:creationId xmlns:a16="http://schemas.microsoft.com/office/drawing/2014/main" id="{862211FE-D04F-40CF-A76A-EB7134868D4B}"/>
              </a:ext>
            </a:extLst>
          </p:cNvPr>
          <p:cNvSpPr>
            <a:spLocks noGrp="1"/>
          </p:cNvSpPr>
          <p:nvPr>
            <p:ph type="sldNum" sz="quarter" idx="12"/>
          </p:nvPr>
        </p:nvSpPr>
        <p:spPr/>
        <p:txBody>
          <a:bodyPr/>
          <a:lstStyle/>
          <a:p>
            <a:fld id="{3812B06D-486B-4B1A-AFB8-52DAFFEF9BA0}" type="slidenum">
              <a:rPr lang="en-US" altLang="en-US" smtClean="0"/>
              <a:pPr/>
              <a:t>1</a:t>
            </a:fld>
            <a:endParaRPr lang="en-US" altLang="en-US"/>
          </a:p>
        </p:txBody>
      </p:sp>
    </p:spTree>
    <p:extLst>
      <p:ext uri="{BB962C8B-B14F-4D97-AF65-F5344CB8AC3E}">
        <p14:creationId xmlns:p14="http://schemas.microsoft.com/office/powerpoint/2010/main" val="32304250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D4A4EE-4B12-4108-BB83-C88DEBC84904}"/>
              </a:ext>
            </a:extLst>
          </p:cNvPr>
          <p:cNvSpPr>
            <a:spLocks noGrp="1"/>
          </p:cNvSpPr>
          <p:nvPr>
            <p:ph type="title"/>
          </p:nvPr>
        </p:nvSpPr>
        <p:spPr/>
        <p:txBody>
          <a:bodyPr>
            <a:normAutofit fontScale="90000"/>
          </a:bodyPr>
          <a:lstStyle/>
          <a:p>
            <a:pPr marL="857250" indent="-857250">
              <a:buFont typeface="+mj-lt"/>
              <a:buAutoNum type="romanUcPeriod" startAt="9"/>
            </a:pPr>
            <a:r>
              <a:rPr lang="en-US" dirty="0"/>
              <a:t>Cross Hairs</a:t>
            </a:r>
          </a:p>
        </p:txBody>
      </p:sp>
      <p:sp>
        <p:nvSpPr>
          <p:cNvPr id="4" name="Footer Placeholder 3">
            <a:extLst>
              <a:ext uri="{FF2B5EF4-FFF2-40B4-BE49-F238E27FC236}">
                <a16:creationId xmlns:a16="http://schemas.microsoft.com/office/drawing/2014/main" id="{113F04D1-6AD5-4503-B901-1078FC4E7878}"/>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930FF189-3194-41A2-B51D-4F9F6D23BA35}"/>
              </a:ext>
            </a:extLst>
          </p:cNvPr>
          <p:cNvSpPr>
            <a:spLocks noGrp="1"/>
          </p:cNvSpPr>
          <p:nvPr>
            <p:ph type="sldNum" sz="quarter" idx="4"/>
          </p:nvPr>
        </p:nvSpPr>
        <p:spPr/>
        <p:txBody>
          <a:bodyPr/>
          <a:lstStyle/>
          <a:p>
            <a:fld id="{3DE62255-9528-4A17-8FF4-51F5595D86EE}" type="slidenum">
              <a:rPr lang="en-US" smtClean="0"/>
              <a:t>10</a:t>
            </a:fld>
            <a:endParaRPr lang="en-US"/>
          </a:p>
        </p:txBody>
      </p:sp>
      <p:pic>
        <p:nvPicPr>
          <p:cNvPr id="5122" name="Picture 2" descr="How to Calculate the Horizontal Distance Using Auto Level in 2021, Horizontal Distance Measurement in Level Ground, Horizontal Distance Measurement in Surveying, Auto Level Calculation Formula, How to Measure Distance with Auto Level, Level, auto, distance, horizontal, stadia, staff, machine, measure, calculate, hair, ground, measurement, surveying, meter, upper, ground, calculation, formula, Land Surveying, Land Surveyor, Construction, the civil engineering, auto level machine, auto leveling survey, leveling measurement, level machine, auto level survey, auto level instrument, construction level, automatic level, site level, automatic level machine, machine level, measure machine, auto leveling, automatic level surveying, automatic level, automatic level instrument, auto level survey, auto level, auto level instrument, surveying level, auto level machine, automatic level machine, level device, machine level, level machine, level machine survey,">
            <a:extLst>
              <a:ext uri="{FF2B5EF4-FFF2-40B4-BE49-F238E27FC236}">
                <a16:creationId xmlns:a16="http://schemas.microsoft.com/office/drawing/2014/main" id="{EDA692C5-BD80-499E-9A6D-92521102EB3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15208" y="2803747"/>
            <a:ext cx="6039628" cy="339944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64C4AE5A-C4F9-4C33-AF61-324852A87502}"/>
              </a:ext>
            </a:extLst>
          </p:cNvPr>
          <p:cNvSpPr txBox="1"/>
          <p:nvPr/>
        </p:nvSpPr>
        <p:spPr>
          <a:xfrm>
            <a:off x="158127" y="1966431"/>
            <a:ext cx="2351314" cy="584775"/>
          </a:xfrm>
          <a:prstGeom prst="rect">
            <a:avLst/>
          </a:prstGeom>
          <a:noFill/>
        </p:spPr>
        <p:txBody>
          <a:bodyPr wrap="square" rtlCol="0">
            <a:spAutoFit/>
          </a:bodyPr>
          <a:lstStyle/>
          <a:p>
            <a:r>
              <a:rPr lang="en-US" sz="3200" b="1" dirty="0"/>
              <a:t>Cross Hairs</a:t>
            </a:r>
          </a:p>
        </p:txBody>
      </p:sp>
      <p:cxnSp>
        <p:nvCxnSpPr>
          <p:cNvPr id="8" name="Straight Arrow Connector 7">
            <a:extLst>
              <a:ext uri="{FF2B5EF4-FFF2-40B4-BE49-F238E27FC236}">
                <a16:creationId xmlns:a16="http://schemas.microsoft.com/office/drawing/2014/main" id="{A60FFD13-D644-47C8-B5F7-92B3BA61AD83}"/>
              </a:ext>
            </a:extLst>
          </p:cNvPr>
          <p:cNvCxnSpPr>
            <a:cxnSpLocks/>
          </p:cNvCxnSpPr>
          <p:nvPr/>
        </p:nvCxnSpPr>
        <p:spPr>
          <a:xfrm>
            <a:off x="1632857" y="2551206"/>
            <a:ext cx="1884784" cy="555888"/>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511E504E-897A-48BE-BDCD-009E7CB4A2AB}"/>
              </a:ext>
            </a:extLst>
          </p:cNvPr>
          <p:cNvCxnSpPr>
            <a:cxnSpLocks/>
          </p:cNvCxnSpPr>
          <p:nvPr/>
        </p:nvCxnSpPr>
        <p:spPr>
          <a:xfrm>
            <a:off x="1632857" y="2551206"/>
            <a:ext cx="1082351" cy="1423635"/>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53315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66C887-1C80-4DB2-915D-F71A2B975216}"/>
              </a:ext>
            </a:extLst>
          </p:cNvPr>
          <p:cNvSpPr>
            <a:spLocks noGrp="1"/>
          </p:cNvSpPr>
          <p:nvPr>
            <p:ph type="title"/>
          </p:nvPr>
        </p:nvSpPr>
        <p:spPr/>
        <p:txBody>
          <a:bodyPr>
            <a:normAutofit fontScale="90000"/>
          </a:bodyPr>
          <a:lstStyle/>
          <a:p>
            <a:pPr marL="857250" indent="-857250">
              <a:buFont typeface="+mj-lt"/>
              <a:buAutoNum type="romanUcPeriod" startAt="10"/>
            </a:pPr>
            <a:r>
              <a:rPr lang="en-US" dirty="0"/>
              <a:t>Cross Hair Focus</a:t>
            </a:r>
          </a:p>
        </p:txBody>
      </p:sp>
      <p:sp>
        <p:nvSpPr>
          <p:cNvPr id="3" name="Content Placeholder 2">
            <a:extLst>
              <a:ext uri="{FF2B5EF4-FFF2-40B4-BE49-F238E27FC236}">
                <a16:creationId xmlns:a16="http://schemas.microsoft.com/office/drawing/2014/main" id="{D3E166A3-E80E-4E84-90F1-311FE61005B6}"/>
              </a:ext>
            </a:extLst>
          </p:cNvPr>
          <p:cNvSpPr>
            <a:spLocks noGrp="1"/>
          </p:cNvSpPr>
          <p:nvPr>
            <p:ph idx="1"/>
          </p:nvPr>
        </p:nvSpPr>
        <p:spPr/>
        <p:txBody>
          <a:bodyPr/>
          <a:lstStyle/>
          <a:p>
            <a:r>
              <a:rPr lang="en-US" dirty="0"/>
              <a:t>Before beginning using the instrument you must be sure that the cross-hairs are sharply focused.</a:t>
            </a:r>
          </a:p>
          <a:p>
            <a:r>
              <a:rPr lang="en-US" dirty="0"/>
              <a:t>Place a piece of paper in front of the telescope.  Adjust the eye piece until the cross-hairs are sharply focused.  Once focused the cross-hairs should remain in focus for all readings.  </a:t>
            </a:r>
          </a:p>
          <a:p>
            <a:r>
              <a:rPr lang="en-US" dirty="0"/>
              <a:t>NOTE:  If the operator changes readjust the cross-hair focus as their eye-sight may be different. </a:t>
            </a:r>
          </a:p>
          <a:p>
            <a:endParaRPr lang="en-US" dirty="0"/>
          </a:p>
        </p:txBody>
      </p:sp>
      <p:sp>
        <p:nvSpPr>
          <p:cNvPr id="4" name="Footer Placeholder 3">
            <a:extLst>
              <a:ext uri="{FF2B5EF4-FFF2-40B4-BE49-F238E27FC236}">
                <a16:creationId xmlns:a16="http://schemas.microsoft.com/office/drawing/2014/main" id="{C99CDDB0-8181-4709-A92A-BCDDF5F5A43F}"/>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6AA293DB-87E2-4DC1-A9C9-D1BC27D4E57C}"/>
              </a:ext>
            </a:extLst>
          </p:cNvPr>
          <p:cNvSpPr>
            <a:spLocks noGrp="1"/>
          </p:cNvSpPr>
          <p:nvPr>
            <p:ph type="sldNum" sz="quarter" idx="4"/>
          </p:nvPr>
        </p:nvSpPr>
        <p:spPr/>
        <p:txBody>
          <a:bodyPr/>
          <a:lstStyle/>
          <a:p>
            <a:fld id="{3DE62255-9528-4A17-8FF4-51F5595D86EE}" type="slidenum">
              <a:rPr lang="en-US" smtClean="0"/>
              <a:t>11</a:t>
            </a:fld>
            <a:endParaRPr lang="en-US"/>
          </a:p>
        </p:txBody>
      </p:sp>
    </p:spTree>
    <p:extLst>
      <p:ext uri="{BB962C8B-B14F-4D97-AF65-F5344CB8AC3E}">
        <p14:creationId xmlns:p14="http://schemas.microsoft.com/office/powerpoint/2010/main" val="40706124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12774-337D-459F-8161-89EBF393ECC4}"/>
              </a:ext>
            </a:extLst>
          </p:cNvPr>
          <p:cNvSpPr>
            <a:spLocks noGrp="1"/>
          </p:cNvSpPr>
          <p:nvPr>
            <p:ph type="title"/>
          </p:nvPr>
        </p:nvSpPr>
        <p:spPr/>
        <p:txBody>
          <a:bodyPr>
            <a:normAutofit fontScale="90000"/>
          </a:bodyPr>
          <a:lstStyle/>
          <a:p>
            <a:pPr marL="857250" indent="-857250">
              <a:buFont typeface="+mj-lt"/>
              <a:buAutoNum type="romanUcPeriod" startAt="11"/>
            </a:pPr>
            <a:r>
              <a:rPr lang="en-US" dirty="0"/>
              <a:t>Stadia Distance Measuring</a:t>
            </a:r>
          </a:p>
        </p:txBody>
      </p:sp>
      <p:sp>
        <p:nvSpPr>
          <p:cNvPr id="3" name="Content Placeholder 2">
            <a:extLst>
              <a:ext uri="{FF2B5EF4-FFF2-40B4-BE49-F238E27FC236}">
                <a16:creationId xmlns:a16="http://schemas.microsoft.com/office/drawing/2014/main" id="{C26A103D-E622-479A-B57F-A1E5640CA2EC}"/>
              </a:ext>
            </a:extLst>
          </p:cNvPr>
          <p:cNvSpPr>
            <a:spLocks noGrp="1"/>
          </p:cNvSpPr>
          <p:nvPr>
            <p:ph idx="1"/>
          </p:nvPr>
        </p:nvSpPr>
        <p:spPr/>
        <p:txBody>
          <a:bodyPr/>
          <a:lstStyle/>
          <a:p>
            <a:r>
              <a:rPr lang="en-US" dirty="0"/>
              <a:t>Distance measuring can be done using the stadia hairs of the reticle (cross hairs).  Note:  This is not an accurate distance measurement.  </a:t>
            </a:r>
          </a:p>
          <a:p>
            <a:r>
              <a:rPr lang="en-US" dirty="0"/>
              <a:t>The distance between the upper stadia hair and the lower stadia hair is usually set to 1:100 ratio. </a:t>
            </a:r>
          </a:p>
          <a:p>
            <a:r>
              <a:rPr lang="en-US" dirty="0"/>
              <a:t>So if the difference is 1 foot, the person holding the grade rod is 100 feet away from the instrument.</a:t>
            </a:r>
          </a:p>
        </p:txBody>
      </p:sp>
      <p:sp>
        <p:nvSpPr>
          <p:cNvPr id="4" name="Footer Placeholder 3">
            <a:extLst>
              <a:ext uri="{FF2B5EF4-FFF2-40B4-BE49-F238E27FC236}">
                <a16:creationId xmlns:a16="http://schemas.microsoft.com/office/drawing/2014/main" id="{AFCF3052-801C-4444-BD09-0CDDE4EABC10}"/>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EEE38954-9605-4C0D-A75A-F307BF02470F}"/>
              </a:ext>
            </a:extLst>
          </p:cNvPr>
          <p:cNvSpPr>
            <a:spLocks noGrp="1"/>
          </p:cNvSpPr>
          <p:nvPr>
            <p:ph type="sldNum" sz="quarter" idx="4"/>
          </p:nvPr>
        </p:nvSpPr>
        <p:spPr/>
        <p:txBody>
          <a:bodyPr/>
          <a:lstStyle/>
          <a:p>
            <a:fld id="{3DE62255-9528-4A17-8FF4-51F5595D86EE}" type="slidenum">
              <a:rPr lang="en-US" smtClean="0"/>
              <a:pPr/>
              <a:t>12</a:t>
            </a:fld>
            <a:endParaRPr lang="en-US"/>
          </a:p>
        </p:txBody>
      </p:sp>
    </p:spTree>
    <p:extLst>
      <p:ext uri="{BB962C8B-B14F-4D97-AF65-F5344CB8AC3E}">
        <p14:creationId xmlns:p14="http://schemas.microsoft.com/office/powerpoint/2010/main" val="1607421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E3F69508-9CA0-435E-8CFB-BDD5D70DCB3F}"/>
              </a:ext>
            </a:extLst>
          </p:cNvPr>
          <p:cNvGrpSpPr/>
          <p:nvPr/>
        </p:nvGrpSpPr>
        <p:grpSpPr>
          <a:xfrm>
            <a:off x="5271796" y="1509713"/>
            <a:ext cx="4313208" cy="4408025"/>
            <a:chOff x="4830792" y="1448458"/>
            <a:chExt cx="4313208" cy="4408025"/>
          </a:xfrm>
        </p:grpSpPr>
        <p:grpSp>
          <p:nvGrpSpPr>
            <p:cNvPr id="3" name="Group 2">
              <a:extLst>
                <a:ext uri="{FF2B5EF4-FFF2-40B4-BE49-F238E27FC236}">
                  <a16:creationId xmlns:a16="http://schemas.microsoft.com/office/drawing/2014/main" id="{2A4C4383-C3DA-44D0-B39C-9FC03EADA161}"/>
                </a:ext>
              </a:extLst>
            </p:cNvPr>
            <p:cNvGrpSpPr/>
            <p:nvPr/>
          </p:nvGrpSpPr>
          <p:grpSpPr>
            <a:xfrm>
              <a:off x="4830792" y="1543275"/>
              <a:ext cx="4313208" cy="4313208"/>
              <a:chOff x="4836757" y="1543275"/>
              <a:chExt cx="4313208" cy="4313208"/>
            </a:xfrm>
          </p:grpSpPr>
          <p:pic>
            <p:nvPicPr>
              <p:cNvPr id="1026" name="Picture 2" descr="Steinberg Systems Aluminium Level Tripod Surveyor's Tripod Laser Tripod  Survey Folding 105-165cm SBS-LT-1650 (Shoulder Strap, Extendable Legs)- Buy  Online in Haiti at Desertcart - 162541834.">
                <a:extLst>
                  <a:ext uri="{FF2B5EF4-FFF2-40B4-BE49-F238E27FC236}">
                    <a16:creationId xmlns:a16="http://schemas.microsoft.com/office/drawing/2014/main" id="{FD759BB9-4016-4C62-BC85-E4D9924582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36757" y="1543275"/>
                <a:ext cx="4313208" cy="4313208"/>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4B04F5C9-F90B-4081-8CD1-2E5099A7B004}"/>
                  </a:ext>
                </a:extLst>
              </p:cNvPr>
              <p:cNvSpPr txBox="1"/>
              <p:nvPr/>
            </p:nvSpPr>
            <p:spPr>
              <a:xfrm>
                <a:off x="4927730" y="2018375"/>
                <a:ext cx="2351314" cy="400110"/>
              </a:xfrm>
              <a:prstGeom prst="rect">
                <a:avLst/>
              </a:prstGeom>
              <a:noFill/>
            </p:spPr>
            <p:txBody>
              <a:bodyPr wrap="square" rtlCol="0">
                <a:spAutoFit/>
              </a:bodyPr>
              <a:lstStyle/>
              <a:p>
                <a:r>
                  <a:rPr lang="en-US" sz="2000" dirty="0"/>
                  <a:t>Leg Clamp</a:t>
                </a:r>
              </a:p>
            </p:txBody>
          </p:sp>
          <p:cxnSp>
            <p:nvCxnSpPr>
              <p:cNvPr id="9" name="Straight Arrow Connector 8">
                <a:extLst>
                  <a:ext uri="{FF2B5EF4-FFF2-40B4-BE49-F238E27FC236}">
                    <a16:creationId xmlns:a16="http://schemas.microsoft.com/office/drawing/2014/main" id="{E2322D6E-02F1-465A-8607-2DA590E25742}"/>
                  </a:ext>
                </a:extLst>
              </p:cNvPr>
              <p:cNvCxnSpPr>
                <a:cxnSpLocks/>
              </p:cNvCxnSpPr>
              <p:nvPr/>
            </p:nvCxnSpPr>
            <p:spPr>
              <a:xfrm>
                <a:off x="5805390" y="2418485"/>
                <a:ext cx="1341858" cy="2434150"/>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sp>
          <p:nvSpPr>
            <p:cNvPr id="11" name="TextBox 10">
              <a:extLst>
                <a:ext uri="{FF2B5EF4-FFF2-40B4-BE49-F238E27FC236}">
                  <a16:creationId xmlns:a16="http://schemas.microsoft.com/office/drawing/2014/main" id="{785AC882-697C-4DF4-8CE6-0861C99E7298}"/>
                </a:ext>
              </a:extLst>
            </p:cNvPr>
            <p:cNvSpPr txBox="1"/>
            <p:nvPr/>
          </p:nvSpPr>
          <p:spPr>
            <a:xfrm>
              <a:off x="7871738" y="1448458"/>
              <a:ext cx="960920" cy="400110"/>
            </a:xfrm>
            <a:prstGeom prst="rect">
              <a:avLst/>
            </a:prstGeom>
            <a:noFill/>
          </p:spPr>
          <p:txBody>
            <a:bodyPr wrap="square" rtlCol="0">
              <a:spAutoFit/>
            </a:bodyPr>
            <a:lstStyle/>
            <a:p>
              <a:r>
                <a:rPr lang="en-US" sz="2000" dirty="0"/>
                <a:t>Head</a:t>
              </a:r>
            </a:p>
          </p:txBody>
        </p:sp>
        <p:cxnSp>
          <p:nvCxnSpPr>
            <p:cNvPr id="12" name="Straight Arrow Connector 11">
              <a:extLst>
                <a:ext uri="{FF2B5EF4-FFF2-40B4-BE49-F238E27FC236}">
                  <a16:creationId xmlns:a16="http://schemas.microsoft.com/office/drawing/2014/main" id="{D100C06D-E737-4E48-89D5-96F7C9CF1907}"/>
                </a:ext>
              </a:extLst>
            </p:cNvPr>
            <p:cNvCxnSpPr>
              <a:cxnSpLocks/>
            </p:cNvCxnSpPr>
            <p:nvPr/>
          </p:nvCxnSpPr>
          <p:spPr>
            <a:xfrm flipH="1">
              <a:off x="7279044" y="1676954"/>
              <a:ext cx="446703" cy="123709"/>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sp>
        <p:nvSpPr>
          <p:cNvPr id="6" name="Title 5">
            <a:extLst>
              <a:ext uri="{FF2B5EF4-FFF2-40B4-BE49-F238E27FC236}">
                <a16:creationId xmlns:a16="http://schemas.microsoft.com/office/drawing/2014/main" id="{8D8E1E3A-149D-407D-829F-AE629D8B8093}"/>
              </a:ext>
            </a:extLst>
          </p:cNvPr>
          <p:cNvSpPr>
            <a:spLocks noGrp="1"/>
          </p:cNvSpPr>
          <p:nvPr>
            <p:ph type="title"/>
          </p:nvPr>
        </p:nvSpPr>
        <p:spPr/>
        <p:txBody>
          <a:bodyPr>
            <a:normAutofit fontScale="90000"/>
          </a:bodyPr>
          <a:lstStyle/>
          <a:p>
            <a:pPr marL="857250" indent="-857250">
              <a:buFont typeface="+mj-lt"/>
              <a:buAutoNum type="romanUcPeriod"/>
            </a:pPr>
            <a:r>
              <a:rPr lang="en-US" dirty="0"/>
              <a:t>Setting the Tripod</a:t>
            </a:r>
          </a:p>
        </p:txBody>
      </p:sp>
      <p:sp>
        <p:nvSpPr>
          <p:cNvPr id="7" name="Content Placeholder 6">
            <a:extLst>
              <a:ext uri="{FF2B5EF4-FFF2-40B4-BE49-F238E27FC236}">
                <a16:creationId xmlns:a16="http://schemas.microsoft.com/office/drawing/2014/main" id="{9810222A-A09C-40D9-875F-A43211CAD8CA}"/>
              </a:ext>
            </a:extLst>
          </p:cNvPr>
          <p:cNvSpPr>
            <a:spLocks noGrp="1"/>
          </p:cNvSpPr>
          <p:nvPr>
            <p:ph idx="1"/>
          </p:nvPr>
        </p:nvSpPr>
        <p:spPr>
          <a:xfrm>
            <a:off x="628650" y="1825625"/>
            <a:ext cx="4830792" cy="4351338"/>
          </a:xfrm>
        </p:spPr>
        <p:txBody>
          <a:bodyPr>
            <a:normAutofit lnSpcReduction="10000"/>
          </a:bodyPr>
          <a:lstStyle/>
          <a:p>
            <a:r>
              <a:rPr lang="en-US" dirty="0"/>
              <a:t>Open the tripod and place legs about 2.5 to 3 feet apart.</a:t>
            </a:r>
          </a:p>
          <a:p>
            <a:r>
              <a:rPr lang="en-US" dirty="0"/>
              <a:t>Press the points firmly in the ground.  If on a hard surface us a stand. </a:t>
            </a:r>
          </a:p>
          <a:p>
            <a:r>
              <a:rPr lang="en-US" dirty="0"/>
              <a:t>Loosen the leg clamps.</a:t>
            </a:r>
          </a:p>
          <a:p>
            <a:r>
              <a:rPr lang="en-US" dirty="0"/>
              <a:t>Adjust the legs to bring the head to a comfortable reading height and level. Lock the leg clamps. </a:t>
            </a:r>
          </a:p>
        </p:txBody>
      </p:sp>
      <p:sp>
        <p:nvSpPr>
          <p:cNvPr id="4" name="Footer Placeholder 3">
            <a:extLst>
              <a:ext uri="{FF2B5EF4-FFF2-40B4-BE49-F238E27FC236}">
                <a16:creationId xmlns:a16="http://schemas.microsoft.com/office/drawing/2014/main" id="{F588094D-676F-4298-9BD4-CC0EB34EB3E5}"/>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8B1C4C7C-9C2E-4E19-86E4-721FFDFEE5B3}"/>
              </a:ext>
            </a:extLst>
          </p:cNvPr>
          <p:cNvSpPr>
            <a:spLocks noGrp="1"/>
          </p:cNvSpPr>
          <p:nvPr>
            <p:ph type="sldNum" sz="quarter" idx="4"/>
          </p:nvPr>
        </p:nvSpPr>
        <p:spPr/>
        <p:txBody>
          <a:bodyPr/>
          <a:lstStyle/>
          <a:p>
            <a:fld id="{3DE62255-9528-4A17-8FF4-51F5595D86EE}" type="slidenum">
              <a:rPr lang="en-US" smtClean="0"/>
              <a:t>2</a:t>
            </a:fld>
            <a:endParaRPr lang="en-US"/>
          </a:p>
        </p:txBody>
      </p:sp>
    </p:spTree>
    <p:extLst>
      <p:ext uri="{BB962C8B-B14F-4D97-AF65-F5344CB8AC3E}">
        <p14:creationId xmlns:p14="http://schemas.microsoft.com/office/powerpoint/2010/main" val="40860897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Tripods, Rods and Other Accessories 101 - Laser Level Review">
            <a:extLst>
              <a:ext uri="{FF2B5EF4-FFF2-40B4-BE49-F238E27FC236}">
                <a16:creationId xmlns:a16="http://schemas.microsoft.com/office/drawing/2014/main" id="{B34AA291-CE3A-482D-A98E-568D50926F0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19828"/>
          <a:stretch/>
        </p:blipFill>
        <p:spPr bwMode="auto">
          <a:xfrm>
            <a:off x="1229698" y="3852463"/>
            <a:ext cx="3818164" cy="233362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133AB176-6407-4A7A-ADD9-3846F6A15112}"/>
              </a:ext>
            </a:extLst>
          </p:cNvPr>
          <p:cNvSpPr>
            <a:spLocks noGrp="1"/>
          </p:cNvSpPr>
          <p:nvPr>
            <p:ph type="title"/>
          </p:nvPr>
        </p:nvSpPr>
        <p:spPr>
          <a:xfrm>
            <a:off x="362202" y="927486"/>
            <a:ext cx="7886700" cy="675437"/>
          </a:xfrm>
        </p:spPr>
        <p:txBody>
          <a:bodyPr>
            <a:normAutofit fontScale="90000"/>
          </a:bodyPr>
          <a:lstStyle/>
          <a:p>
            <a:pPr marL="857250" indent="-857250">
              <a:buFont typeface="+mj-lt"/>
              <a:buAutoNum type="romanUcPeriod" startAt="2"/>
            </a:pPr>
            <a:r>
              <a:rPr lang="en-US" dirty="0"/>
              <a:t>Attaching the level	</a:t>
            </a:r>
          </a:p>
        </p:txBody>
      </p:sp>
      <p:sp>
        <p:nvSpPr>
          <p:cNvPr id="3" name="Content Placeholder 2">
            <a:extLst>
              <a:ext uri="{FF2B5EF4-FFF2-40B4-BE49-F238E27FC236}">
                <a16:creationId xmlns:a16="http://schemas.microsoft.com/office/drawing/2014/main" id="{34C8D791-F9DE-4928-ADC0-7B5086AC9AEF}"/>
              </a:ext>
            </a:extLst>
          </p:cNvPr>
          <p:cNvSpPr>
            <a:spLocks noGrp="1"/>
          </p:cNvSpPr>
          <p:nvPr>
            <p:ph idx="1"/>
          </p:nvPr>
        </p:nvSpPr>
        <p:spPr>
          <a:xfrm>
            <a:off x="652873" y="1602923"/>
            <a:ext cx="5417587" cy="4351338"/>
          </a:xfrm>
        </p:spPr>
        <p:txBody>
          <a:bodyPr/>
          <a:lstStyle/>
          <a:p>
            <a:r>
              <a:rPr lang="en-US" dirty="0"/>
              <a:t>Attach the level to the tripod using the screw.  </a:t>
            </a:r>
          </a:p>
          <a:p>
            <a:r>
              <a:rPr lang="en-US" dirty="0"/>
              <a:t>Note that the instrument may be adjusted laterally to position a plumb bob over a BM (Bench Mark) if desired.   </a:t>
            </a:r>
          </a:p>
        </p:txBody>
      </p:sp>
      <p:sp>
        <p:nvSpPr>
          <p:cNvPr id="4" name="Footer Placeholder 3">
            <a:extLst>
              <a:ext uri="{FF2B5EF4-FFF2-40B4-BE49-F238E27FC236}">
                <a16:creationId xmlns:a16="http://schemas.microsoft.com/office/drawing/2014/main" id="{B379CAFE-5684-4770-A064-26C6C00A27A3}"/>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2AB47A5F-B1E0-4F8C-A747-30328F57F16C}"/>
              </a:ext>
            </a:extLst>
          </p:cNvPr>
          <p:cNvSpPr>
            <a:spLocks noGrp="1"/>
          </p:cNvSpPr>
          <p:nvPr>
            <p:ph type="sldNum" sz="quarter" idx="4"/>
          </p:nvPr>
        </p:nvSpPr>
        <p:spPr/>
        <p:txBody>
          <a:bodyPr/>
          <a:lstStyle/>
          <a:p>
            <a:fld id="{3DE62255-9528-4A17-8FF4-51F5595D86EE}" type="slidenum">
              <a:rPr lang="en-US" smtClean="0"/>
              <a:t>3</a:t>
            </a:fld>
            <a:endParaRPr lang="en-US"/>
          </a:p>
        </p:txBody>
      </p:sp>
      <p:pic>
        <p:nvPicPr>
          <p:cNvPr id="2052" name="Picture 4" descr="Levelling In Surveying at Level">
            <a:extLst>
              <a:ext uri="{FF2B5EF4-FFF2-40B4-BE49-F238E27FC236}">
                <a16:creationId xmlns:a16="http://schemas.microsoft.com/office/drawing/2014/main" id="{AF1C69ED-BEB8-4E75-AC41-53F397DC74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1423" y="1690689"/>
            <a:ext cx="2822510" cy="28225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20364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5CAE70-14BF-4E8A-BBC9-F5CBF39F8926}"/>
              </a:ext>
            </a:extLst>
          </p:cNvPr>
          <p:cNvSpPr>
            <a:spLocks noGrp="1"/>
          </p:cNvSpPr>
          <p:nvPr>
            <p:ph type="title"/>
          </p:nvPr>
        </p:nvSpPr>
        <p:spPr/>
        <p:txBody>
          <a:bodyPr>
            <a:normAutofit fontScale="90000"/>
          </a:bodyPr>
          <a:lstStyle/>
          <a:p>
            <a:pPr marL="857250" indent="-857250">
              <a:buFont typeface="+mj-lt"/>
              <a:buAutoNum type="romanUcPeriod" startAt="3"/>
            </a:pPr>
            <a:r>
              <a:rPr lang="en-US" dirty="0"/>
              <a:t>Auto Levels and Laser Levels</a:t>
            </a:r>
          </a:p>
        </p:txBody>
      </p:sp>
      <p:sp>
        <p:nvSpPr>
          <p:cNvPr id="3" name="Content Placeholder 2">
            <a:extLst>
              <a:ext uri="{FF2B5EF4-FFF2-40B4-BE49-F238E27FC236}">
                <a16:creationId xmlns:a16="http://schemas.microsoft.com/office/drawing/2014/main" id="{6C9DB0AC-77D3-46A0-BA64-1CCFE77651CA}"/>
              </a:ext>
            </a:extLst>
          </p:cNvPr>
          <p:cNvSpPr>
            <a:spLocks noGrp="1"/>
          </p:cNvSpPr>
          <p:nvPr>
            <p:ph idx="1"/>
          </p:nvPr>
        </p:nvSpPr>
        <p:spPr/>
        <p:txBody>
          <a:bodyPr/>
          <a:lstStyle/>
          <a:p>
            <a:r>
              <a:rPr lang="en-US" dirty="0"/>
              <a:t>Auto Level and Laser Levels are self-leveling as long as the tripod is within a few degrees of level.  </a:t>
            </a:r>
          </a:p>
          <a:p>
            <a:r>
              <a:rPr lang="en-US" dirty="0"/>
              <a:t>No leveling screws are needed.</a:t>
            </a:r>
          </a:p>
          <a:p>
            <a:r>
              <a:rPr lang="en-US" dirty="0"/>
              <a:t>Laser levels typically will not rotate until they are level.</a:t>
            </a:r>
          </a:p>
          <a:p>
            <a:r>
              <a:rPr lang="en-US" dirty="0"/>
              <a:t>Some auto levels have a bubble level to indicate that they are mounted close enough to level for the auto level to function. </a:t>
            </a:r>
          </a:p>
        </p:txBody>
      </p:sp>
      <p:sp>
        <p:nvSpPr>
          <p:cNvPr id="4" name="Footer Placeholder 3">
            <a:extLst>
              <a:ext uri="{FF2B5EF4-FFF2-40B4-BE49-F238E27FC236}">
                <a16:creationId xmlns:a16="http://schemas.microsoft.com/office/drawing/2014/main" id="{A8B1991E-CB5C-4283-BBBB-3A6E995A8A4F}"/>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88023350-214E-4C8C-B9A0-65126638EB4B}"/>
              </a:ext>
            </a:extLst>
          </p:cNvPr>
          <p:cNvSpPr>
            <a:spLocks noGrp="1"/>
          </p:cNvSpPr>
          <p:nvPr>
            <p:ph type="sldNum" sz="quarter" idx="4"/>
          </p:nvPr>
        </p:nvSpPr>
        <p:spPr/>
        <p:txBody>
          <a:bodyPr/>
          <a:lstStyle/>
          <a:p>
            <a:fld id="{3DE62255-9528-4A17-8FF4-51F5595D86EE}" type="slidenum">
              <a:rPr lang="en-US" smtClean="0"/>
              <a:t>4</a:t>
            </a:fld>
            <a:endParaRPr lang="en-US"/>
          </a:p>
        </p:txBody>
      </p:sp>
    </p:spTree>
    <p:extLst>
      <p:ext uri="{BB962C8B-B14F-4D97-AF65-F5344CB8AC3E}">
        <p14:creationId xmlns:p14="http://schemas.microsoft.com/office/powerpoint/2010/main" val="23876284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91FD5A4-BD15-48AA-9819-213A2296E286}"/>
              </a:ext>
            </a:extLst>
          </p:cNvPr>
          <p:cNvPicPr>
            <a:picLocks noChangeAspect="1"/>
          </p:cNvPicPr>
          <p:nvPr/>
        </p:nvPicPr>
        <p:blipFill rotWithShape="1">
          <a:blip r:embed="rId2"/>
          <a:srcRect l="7548" t="53905" b="13061"/>
          <a:stretch/>
        </p:blipFill>
        <p:spPr>
          <a:xfrm>
            <a:off x="4238218" y="1750075"/>
            <a:ext cx="4709260" cy="2349586"/>
          </a:xfrm>
          <a:prstGeom prst="rect">
            <a:avLst/>
          </a:prstGeom>
        </p:spPr>
      </p:pic>
      <p:sp>
        <p:nvSpPr>
          <p:cNvPr id="2" name="Title 1">
            <a:extLst>
              <a:ext uri="{FF2B5EF4-FFF2-40B4-BE49-F238E27FC236}">
                <a16:creationId xmlns:a16="http://schemas.microsoft.com/office/drawing/2014/main" id="{30B1311B-74CE-41B0-8158-F94AD78387AB}"/>
              </a:ext>
            </a:extLst>
          </p:cNvPr>
          <p:cNvSpPr>
            <a:spLocks noGrp="1"/>
          </p:cNvSpPr>
          <p:nvPr>
            <p:ph type="title"/>
          </p:nvPr>
        </p:nvSpPr>
        <p:spPr/>
        <p:txBody>
          <a:bodyPr>
            <a:normAutofit fontScale="90000"/>
          </a:bodyPr>
          <a:lstStyle/>
          <a:p>
            <a:pPr marL="857250" indent="-857250">
              <a:buFont typeface="+mj-lt"/>
              <a:buAutoNum type="romanUcPeriod" startAt="4"/>
            </a:pPr>
            <a:r>
              <a:rPr lang="en-US" dirty="0"/>
              <a:t>3 Screw Levels</a:t>
            </a:r>
          </a:p>
        </p:txBody>
      </p:sp>
      <p:sp>
        <p:nvSpPr>
          <p:cNvPr id="4" name="Footer Placeholder 3">
            <a:extLst>
              <a:ext uri="{FF2B5EF4-FFF2-40B4-BE49-F238E27FC236}">
                <a16:creationId xmlns:a16="http://schemas.microsoft.com/office/drawing/2014/main" id="{7754B98B-9200-4D7A-89A0-E4E3E65EAF3D}"/>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C616716C-A701-4C19-837D-62DB5A1354F7}"/>
              </a:ext>
            </a:extLst>
          </p:cNvPr>
          <p:cNvSpPr>
            <a:spLocks noGrp="1"/>
          </p:cNvSpPr>
          <p:nvPr>
            <p:ph type="sldNum" sz="quarter" idx="4"/>
          </p:nvPr>
        </p:nvSpPr>
        <p:spPr/>
        <p:txBody>
          <a:bodyPr/>
          <a:lstStyle/>
          <a:p>
            <a:fld id="{3DE62255-9528-4A17-8FF4-51F5595D86EE}" type="slidenum">
              <a:rPr lang="en-US" smtClean="0"/>
              <a:t>5</a:t>
            </a:fld>
            <a:endParaRPr lang="en-US"/>
          </a:p>
        </p:txBody>
      </p:sp>
      <p:pic>
        <p:nvPicPr>
          <p:cNvPr id="6" name="Picture 5">
            <a:extLst>
              <a:ext uri="{FF2B5EF4-FFF2-40B4-BE49-F238E27FC236}">
                <a16:creationId xmlns:a16="http://schemas.microsoft.com/office/drawing/2014/main" id="{474C6BF5-DA2F-4D27-818E-3E2BF3DA0C94}"/>
              </a:ext>
            </a:extLst>
          </p:cNvPr>
          <p:cNvPicPr>
            <a:picLocks noChangeAspect="1"/>
          </p:cNvPicPr>
          <p:nvPr/>
        </p:nvPicPr>
        <p:blipFill rotWithShape="1">
          <a:blip r:embed="rId2"/>
          <a:srcRect l="15441" b="44504"/>
          <a:stretch/>
        </p:blipFill>
        <p:spPr>
          <a:xfrm>
            <a:off x="96085" y="2071027"/>
            <a:ext cx="4142133" cy="3385068"/>
          </a:xfrm>
          <a:prstGeom prst="rect">
            <a:avLst/>
          </a:prstGeom>
        </p:spPr>
      </p:pic>
    </p:spTree>
    <p:extLst>
      <p:ext uri="{BB962C8B-B14F-4D97-AF65-F5344CB8AC3E}">
        <p14:creationId xmlns:p14="http://schemas.microsoft.com/office/powerpoint/2010/main" val="16953412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A3F9A3-F3FE-4114-8D41-FF0FAF0A6673}"/>
              </a:ext>
            </a:extLst>
          </p:cNvPr>
          <p:cNvSpPr>
            <a:spLocks noGrp="1"/>
          </p:cNvSpPr>
          <p:nvPr>
            <p:ph type="title"/>
          </p:nvPr>
        </p:nvSpPr>
        <p:spPr/>
        <p:txBody>
          <a:bodyPr>
            <a:normAutofit fontScale="90000"/>
          </a:bodyPr>
          <a:lstStyle/>
          <a:p>
            <a:pPr marL="857250" indent="-857250">
              <a:buFont typeface="+mj-lt"/>
              <a:buAutoNum type="romanUcPeriod" startAt="5"/>
            </a:pPr>
            <a:r>
              <a:rPr lang="en-US" dirty="0"/>
              <a:t>Adjusting 3 Screw Levels</a:t>
            </a:r>
          </a:p>
        </p:txBody>
      </p:sp>
      <p:sp>
        <p:nvSpPr>
          <p:cNvPr id="3" name="Content Placeholder 2">
            <a:extLst>
              <a:ext uri="{FF2B5EF4-FFF2-40B4-BE49-F238E27FC236}">
                <a16:creationId xmlns:a16="http://schemas.microsoft.com/office/drawing/2014/main" id="{C7163214-91F6-435A-B559-5EC52047D919}"/>
              </a:ext>
            </a:extLst>
          </p:cNvPr>
          <p:cNvSpPr>
            <a:spLocks noGrp="1"/>
          </p:cNvSpPr>
          <p:nvPr>
            <p:ph idx="1"/>
          </p:nvPr>
        </p:nvSpPr>
        <p:spPr>
          <a:xfrm>
            <a:off x="628650" y="1825625"/>
            <a:ext cx="6770526" cy="4351338"/>
          </a:xfrm>
        </p:spPr>
        <p:txBody>
          <a:bodyPr>
            <a:normAutofit fontScale="70000" lnSpcReduction="20000"/>
          </a:bodyPr>
          <a:lstStyle/>
          <a:p>
            <a:r>
              <a:rPr lang="en-US" dirty="0"/>
              <a:t>Mount the instrument on the tripod and line up the telescope vial in position (a) as shown.</a:t>
            </a:r>
          </a:p>
          <a:p>
            <a:r>
              <a:rPr lang="en-US" dirty="0"/>
              <a:t>Then grasp screws A &amp; B so that both thumbs are moving in opposite directions, either toward each other or away from each other.</a:t>
            </a:r>
          </a:p>
          <a:p>
            <a:r>
              <a:rPr lang="en-US" dirty="0"/>
              <a:t>Note that the bubble moves in the same direction as your left thumb.</a:t>
            </a:r>
          </a:p>
          <a:p>
            <a:r>
              <a:rPr lang="en-US" dirty="0"/>
              <a:t>Keep about half the foot screws length engaged. </a:t>
            </a:r>
          </a:p>
          <a:p>
            <a:r>
              <a:rPr lang="en-US" dirty="0"/>
              <a:t>When the bubble is centered in position (a), turn the instrument and observe the vial in position (b). </a:t>
            </a:r>
          </a:p>
          <a:p>
            <a:r>
              <a:rPr lang="en-US" dirty="0"/>
              <a:t>Now center the bubble in position (b) using only screw C. </a:t>
            </a:r>
          </a:p>
          <a:p>
            <a:r>
              <a:rPr lang="en-US" dirty="0"/>
              <a:t>Check to see that the instrument is level by rotating to random positions.  The level bubble should remain centered.   If not repeat the procedure. </a:t>
            </a:r>
          </a:p>
          <a:p>
            <a:endParaRPr lang="en-US" dirty="0"/>
          </a:p>
        </p:txBody>
      </p:sp>
      <p:sp>
        <p:nvSpPr>
          <p:cNvPr id="4" name="Footer Placeholder 3">
            <a:extLst>
              <a:ext uri="{FF2B5EF4-FFF2-40B4-BE49-F238E27FC236}">
                <a16:creationId xmlns:a16="http://schemas.microsoft.com/office/drawing/2014/main" id="{30C28F8F-DE9B-4C02-9366-DC86E011E4A7}"/>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261FD122-EDFB-43ED-85D7-5175BE673009}"/>
              </a:ext>
            </a:extLst>
          </p:cNvPr>
          <p:cNvSpPr>
            <a:spLocks noGrp="1"/>
          </p:cNvSpPr>
          <p:nvPr>
            <p:ph type="sldNum" sz="quarter" idx="4"/>
          </p:nvPr>
        </p:nvSpPr>
        <p:spPr/>
        <p:txBody>
          <a:bodyPr/>
          <a:lstStyle/>
          <a:p>
            <a:fld id="{3DE62255-9528-4A17-8FF4-51F5595D86EE}" type="slidenum">
              <a:rPr lang="en-US" smtClean="0"/>
              <a:pPr/>
              <a:t>6</a:t>
            </a:fld>
            <a:endParaRPr lang="en-US"/>
          </a:p>
        </p:txBody>
      </p:sp>
      <p:sp>
        <p:nvSpPr>
          <p:cNvPr id="6" name="Rectangle 4">
            <a:extLst>
              <a:ext uri="{FF2B5EF4-FFF2-40B4-BE49-F238E27FC236}">
                <a16:creationId xmlns:a16="http://schemas.microsoft.com/office/drawing/2014/main" id="{94C430A8-5251-4858-BB6E-B365414AB83E}"/>
              </a:ext>
            </a:extLst>
          </p:cNvPr>
          <p:cNvSpPr>
            <a:spLocks noChangeArrowheads="1"/>
          </p:cNvSpPr>
          <p:nvPr/>
        </p:nvSpPr>
        <p:spPr bwMode="auto">
          <a:xfrm>
            <a:off x="121298" y="-134936"/>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nvGrpSpPr>
          <p:cNvPr id="7" name="Group 6">
            <a:extLst>
              <a:ext uri="{FF2B5EF4-FFF2-40B4-BE49-F238E27FC236}">
                <a16:creationId xmlns:a16="http://schemas.microsoft.com/office/drawing/2014/main" id="{3D75BD92-0134-4C5E-BCA6-9220C6A9B7FE}"/>
              </a:ext>
            </a:extLst>
          </p:cNvPr>
          <p:cNvGrpSpPr/>
          <p:nvPr/>
        </p:nvGrpSpPr>
        <p:grpSpPr>
          <a:xfrm>
            <a:off x="7609129" y="1980145"/>
            <a:ext cx="1371600" cy="2617470"/>
            <a:chOff x="0" y="0"/>
            <a:chExt cx="1371600" cy="2617816"/>
          </a:xfrm>
        </p:grpSpPr>
        <p:pic>
          <p:nvPicPr>
            <p:cNvPr id="8" name="Picture 7" descr="Diagram&#10;&#10;Description automatically generated">
              <a:extLst>
                <a:ext uri="{FF2B5EF4-FFF2-40B4-BE49-F238E27FC236}">
                  <a16:creationId xmlns:a16="http://schemas.microsoft.com/office/drawing/2014/main" id="{39E4F2F0-7916-4EEA-93AA-82DC0F7F730E}"/>
                </a:ext>
              </a:extLst>
            </p:cNvPr>
            <p:cNvPicPr>
              <a:picLocks noChangeAspect="1"/>
            </p:cNvPicPr>
            <p:nvPr/>
          </p:nvPicPr>
          <p:blipFill rotWithShape="1">
            <a:blip r:embed="rId2">
              <a:extLst>
                <a:ext uri="{28A0092B-C50C-407E-A947-70E740481C1C}">
                  <a14:useLocalDpi xmlns:a14="http://schemas.microsoft.com/office/drawing/2010/main" val="0"/>
                </a:ext>
              </a:extLst>
            </a:blip>
            <a:srcRect r="49541" b="10264"/>
            <a:stretch/>
          </p:blipFill>
          <p:spPr bwMode="auto">
            <a:xfrm>
              <a:off x="0" y="0"/>
              <a:ext cx="1371600" cy="1318260"/>
            </a:xfrm>
            <a:prstGeom prst="rect">
              <a:avLst/>
            </a:prstGeom>
            <a:noFill/>
            <a:ln>
              <a:noFill/>
            </a:ln>
            <a:extLst>
              <a:ext uri="{53640926-AAD7-44D8-BBD7-CCE9431645EC}">
                <a14:shadowObscured xmlns:a14="http://schemas.microsoft.com/office/drawing/2010/main"/>
              </a:ext>
            </a:extLst>
          </p:spPr>
        </p:pic>
        <p:pic>
          <p:nvPicPr>
            <p:cNvPr id="9" name="Picture 8" descr="Diagram&#10;&#10;Description automatically generated">
              <a:extLst>
                <a:ext uri="{FF2B5EF4-FFF2-40B4-BE49-F238E27FC236}">
                  <a16:creationId xmlns:a16="http://schemas.microsoft.com/office/drawing/2014/main" id="{7E8CD451-F78E-4938-A400-BCC4EE429D08}"/>
                </a:ext>
              </a:extLst>
            </p:cNvPr>
            <p:cNvPicPr>
              <a:picLocks noChangeAspect="1"/>
            </p:cNvPicPr>
            <p:nvPr/>
          </p:nvPicPr>
          <p:blipFill rotWithShape="1">
            <a:blip r:embed="rId2">
              <a:extLst>
                <a:ext uri="{28A0092B-C50C-407E-A947-70E740481C1C}">
                  <a14:useLocalDpi xmlns:a14="http://schemas.microsoft.com/office/drawing/2010/main" val="0"/>
                </a:ext>
              </a:extLst>
            </a:blip>
            <a:srcRect l="51233" b="10264"/>
            <a:stretch/>
          </p:blipFill>
          <p:spPr bwMode="auto">
            <a:xfrm>
              <a:off x="0" y="1253836"/>
              <a:ext cx="1371600" cy="1363980"/>
            </a:xfrm>
            <a:prstGeom prst="rect">
              <a:avLst/>
            </a:prstGeom>
            <a:noFill/>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34579474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427FF3-5D3C-4EDC-91E3-80C1347FF92A}"/>
              </a:ext>
            </a:extLst>
          </p:cNvPr>
          <p:cNvSpPr>
            <a:spLocks noGrp="1"/>
          </p:cNvSpPr>
          <p:nvPr>
            <p:ph type="title"/>
          </p:nvPr>
        </p:nvSpPr>
        <p:spPr/>
        <p:txBody>
          <a:bodyPr>
            <a:normAutofit fontScale="90000"/>
          </a:bodyPr>
          <a:lstStyle/>
          <a:p>
            <a:pPr marL="857250" indent="-857250">
              <a:buFont typeface="+mj-lt"/>
              <a:buAutoNum type="romanUcPeriod" startAt="6"/>
            </a:pPr>
            <a:r>
              <a:rPr lang="en-US" dirty="0"/>
              <a:t>4 Screw Levels (Dumpy Levels)</a:t>
            </a:r>
          </a:p>
        </p:txBody>
      </p:sp>
      <p:sp>
        <p:nvSpPr>
          <p:cNvPr id="4" name="Footer Placeholder 3">
            <a:extLst>
              <a:ext uri="{FF2B5EF4-FFF2-40B4-BE49-F238E27FC236}">
                <a16:creationId xmlns:a16="http://schemas.microsoft.com/office/drawing/2014/main" id="{A1ED7FD7-4FCD-465B-80D1-1BA91950500E}"/>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9A23DDC5-6663-4796-8410-54EC99A35B45}"/>
              </a:ext>
            </a:extLst>
          </p:cNvPr>
          <p:cNvSpPr>
            <a:spLocks noGrp="1"/>
          </p:cNvSpPr>
          <p:nvPr>
            <p:ph type="sldNum" sz="quarter" idx="4"/>
          </p:nvPr>
        </p:nvSpPr>
        <p:spPr/>
        <p:txBody>
          <a:bodyPr/>
          <a:lstStyle/>
          <a:p>
            <a:fld id="{3DE62255-9528-4A17-8FF4-51F5595D86EE}" type="slidenum">
              <a:rPr lang="en-US" smtClean="0"/>
              <a:t>7</a:t>
            </a:fld>
            <a:endParaRPr lang="en-US"/>
          </a:p>
        </p:txBody>
      </p:sp>
      <p:pic>
        <p:nvPicPr>
          <p:cNvPr id="4098" name="Picture 2" descr="Surveying Instruments for Angle and Elevation Measurements">
            <a:extLst>
              <a:ext uri="{FF2B5EF4-FFF2-40B4-BE49-F238E27FC236}">
                <a16:creationId xmlns:a16="http://schemas.microsoft.com/office/drawing/2014/main" id="{0E4C1198-EB49-4342-B70D-576CBD69F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66912" y="2020661"/>
            <a:ext cx="5210175" cy="3600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52450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D54009-4EA2-4F42-B609-263E288DB050}"/>
              </a:ext>
            </a:extLst>
          </p:cNvPr>
          <p:cNvSpPr>
            <a:spLocks noGrp="1"/>
          </p:cNvSpPr>
          <p:nvPr>
            <p:ph type="title"/>
          </p:nvPr>
        </p:nvSpPr>
        <p:spPr/>
        <p:txBody>
          <a:bodyPr>
            <a:normAutofit fontScale="90000"/>
          </a:bodyPr>
          <a:lstStyle/>
          <a:p>
            <a:pPr marL="857250" indent="-857250">
              <a:buFont typeface="+mj-lt"/>
              <a:buAutoNum type="romanUcPeriod" startAt="7"/>
            </a:pPr>
            <a:r>
              <a:rPr lang="en-US" dirty="0"/>
              <a:t>Adjusting 4 Screw Levels</a:t>
            </a:r>
          </a:p>
        </p:txBody>
      </p:sp>
      <p:sp>
        <p:nvSpPr>
          <p:cNvPr id="3" name="Content Placeholder 2">
            <a:extLst>
              <a:ext uri="{FF2B5EF4-FFF2-40B4-BE49-F238E27FC236}">
                <a16:creationId xmlns:a16="http://schemas.microsoft.com/office/drawing/2014/main" id="{C13AB599-3030-4B01-B36F-3F2444E4D76F}"/>
              </a:ext>
            </a:extLst>
          </p:cNvPr>
          <p:cNvSpPr>
            <a:spLocks noGrp="1"/>
          </p:cNvSpPr>
          <p:nvPr>
            <p:ph idx="1"/>
          </p:nvPr>
        </p:nvSpPr>
        <p:spPr>
          <a:xfrm>
            <a:off x="628650" y="1825625"/>
            <a:ext cx="6910485" cy="4351338"/>
          </a:xfrm>
        </p:spPr>
        <p:txBody>
          <a:bodyPr>
            <a:normAutofit fontScale="77500" lnSpcReduction="20000"/>
          </a:bodyPr>
          <a:lstStyle/>
          <a:p>
            <a:r>
              <a:rPr lang="en-US" dirty="0"/>
              <a:t>Mount the instrument on the tripod and line up the telescope in line with two opposite screws (a). </a:t>
            </a:r>
          </a:p>
          <a:p>
            <a:r>
              <a:rPr lang="en-US" dirty="0"/>
              <a:t>Adjust the screws that are aligned to the telescope.  Grasp screws the two screws so that both thumbs are moving in opposite directions, either toward each other or away from each other.</a:t>
            </a:r>
          </a:p>
          <a:p>
            <a:r>
              <a:rPr lang="en-US" dirty="0"/>
              <a:t>Note that the bubble moves in the same direction as your left thumb.  Adjust until the bubble is centered.</a:t>
            </a:r>
          </a:p>
          <a:p>
            <a:r>
              <a:rPr lang="en-US" dirty="0"/>
              <a:t>Rotate the telescope 90 degrees so it aligns with the other two screws (b).  Repeat steps 2 and 3.</a:t>
            </a:r>
          </a:p>
          <a:p>
            <a:r>
              <a:rPr lang="en-US" dirty="0"/>
              <a:t>Rotate the telescope back to the original position and adjust as necessary. </a:t>
            </a:r>
          </a:p>
          <a:p>
            <a:r>
              <a:rPr lang="en-US" dirty="0"/>
              <a:t>Check to see that the instrument is level by rotating to random positions.  The level bubble should remain centered.   If not repeat the procedure. </a:t>
            </a:r>
          </a:p>
          <a:p>
            <a:endParaRPr lang="en-US" dirty="0"/>
          </a:p>
        </p:txBody>
      </p:sp>
      <p:sp>
        <p:nvSpPr>
          <p:cNvPr id="4" name="Footer Placeholder 3">
            <a:extLst>
              <a:ext uri="{FF2B5EF4-FFF2-40B4-BE49-F238E27FC236}">
                <a16:creationId xmlns:a16="http://schemas.microsoft.com/office/drawing/2014/main" id="{FA112490-7AAA-40A7-BD6E-F5AEC29660AD}"/>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02FC68A1-7C59-4CE9-9818-D20B24A23E75}"/>
              </a:ext>
            </a:extLst>
          </p:cNvPr>
          <p:cNvSpPr>
            <a:spLocks noGrp="1"/>
          </p:cNvSpPr>
          <p:nvPr>
            <p:ph type="sldNum" sz="quarter" idx="4"/>
          </p:nvPr>
        </p:nvSpPr>
        <p:spPr/>
        <p:txBody>
          <a:bodyPr/>
          <a:lstStyle/>
          <a:p>
            <a:fld id="{3DE62255-9528-4A17-8FF4-51F5595D86EE}" type="slidenum">
              <a:rPr lang="en-US" smtClean="0"/>
              <a:t>8</a:t>
            </a:fld>
            <a:endParaRPr lang="en-US"/>
          </a:p>
        </p:txBody>
      </p:sp>
      <p:grpSp>
        <p:nvGrpSpPr>
          <p:cNvPr id="6" name="Group 5">
            <a:extLst>
              <a:ext uri="{FF2B5EF4-FFF2-40B4-BE49-F238E27FC236}">
                <a16:creationId xmlns:a16="http://schemas.microsoft.com/office/drawing/2014/main" id="{A7A4BAEF-B5A1-4EC9-B1A1-1B9FBB45EFD3}"/>
              </a:ext>
            </a:extLst>
          </p:cNvPr>
          <p:cNvGrpSpPr/>
          <p:nvPr/>
        </p:nvGrpSpPr>
        <p:grpSpPr>
          <a:xfrm>
            <a:off x="7615169" y="1944688"/>
            <a:ext cx="1371600" cy="2968624"/>
            <a:chOff x="0" y="0"/>
            <a:chExt cx="1371600" cy="2968971"/>
          </a:xfrm>
        </p:grpSpPr>
        <p:pic>
          <p:nvPicPr>
            <p:cNvPr id="7" name="Picture 6" descr="Diagram&#10;&#10;Description automatically generated">
              <a:extLst>
                <a:ext uri="{FF2B5EF4-FFF2-40B4-BE49-F238E27FC236}">
                  <a16:creationId xmlns:a16="http://schemas.microsoft.com/office/drawing/2014/main" id="{24F40D94-5063-4310-A5A6-0E070FDDEB18}"/>
                </a:ext>
              </a:extLst>
            </p:cNvPr>
            <p:cNvPicPr>
              <a:picLocks noChangeAspect="1"/>
            </p:cNvPicPr>
            <p:nvPr/>
          </p:nvPicPr>
          <p:blipFill rotWithShape="1">
            <a:blip r:embed="rId2">
              <a:extLst>
                <a:ext uri="{28A0092B-C50C-407E-A947-70E740481C1C}">
                  <a14:useLocalDpi xmlns:a14="http://schemas.microsoft.com/office/drawing/2010/main" val="0"/>
                </a:ext>
              </a:extLst>
            </a:blip>
            <a:srcRect l="6951" r="49441" b="7810"/>
            <a:stretch/>
          </p:blipFill>
          <p:spPr bwMode="auto">
            <a:xfrm>
              <a:off x="0" y="0"/>
              <a:ext cx="1371600" cy="1464945"/>
            </a:xfrm>
            <a:prstGeom prst="rect">
              <a:avLst/>
            </a:prstGeom>
            <a:noFill/>
            <a:ln>
              <a:noFill/>
            </a:ln>
            <a:extLst>
              <a:ext uri="{53640926-AAD7-44D8-BBD7-CCE9431645EC}">
                <a14:shadowObscured xmlns:a14="http://schemas.microsoft.com/office/drawing/2010/main"/>
              </a:ext>
            </a:extLst>
          </p:spPr>
        </p:pic>
        <p:pic>
          <p:nvPicPr>
            <p:cNvPr id="8" name="Picture 7" descr="Diagram&#10;&#10;Description automatically generated">
              <a:extLst>
                <a:ext uri="{FF2B5EF4-FFF2-40B4-BE49-F238E27FC236}">
                  <a16:creationId xmlns:a16="http://schemas.microsoft.com/office/drawing/2014/main" id="{FD0150CC-5803-46D6-AE27-C65ADBCB75D1}"/>
                </a:ext>
              </a:extLst>
            </p:cNvPr>
            <p:cNvPicPr>
              <a:picLocks noChangeAspect="1"/>
            </p:cNvPicPr>
            <p:nvPr/>
          </p:nvPicPr>
          <p:blipFill rotWithShape="1">
            <a:blip r:embed="rId2">
              <a:extLst>
                <a:ext uri="{28A0092B-C50C-407E-A947-70E740481C1C}">
                  <a14:useLocalDpi xmlns:a14="http://schemas.microsoft.com/office/drawing/2010/main" val="0"/>
                </a:ext>
              </a:extLst>
            </a:blip>
            <a:srcRect l="49196" r="9912" b="7810"/>
            <a:stretch/>
          </p:blipFill>
          <p:spPr bwMode="auto">
            <a:xfrm>
              <a:off x="0" y="1406236"/>
              <a:ext cx="1371600" cy="1562735"/>
            </a:xfrm>
            <a:prstGeom prst="rect">
              <a:avLst/>
            </a:prstGeom>
            <a:noFill/>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42723945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A3EF75-E9B7-470B-A27A-1633B1252ABF}"/>
              </a:ext>
            </a:extLst>
          </p:cNvPr>
          <p:cNvSpPr>
            <a:spLocks noGrp="1"/>
          </p:cNvSpPr>
          <p:nvPr>
            <p:ph type="title"/>
          </p:nvPr>
        </p:nvSpPr>
        <p:spPr/>
        <p:txBody>
          <a:bodyPr>
            <a:normAutofit fontScale="90000"/>
          </a:bodyPr>
          <a:lstStyle/>
          <a:p>
            <a:pPr marL="857250" indent="-857250">
              <a:buFont typeface="+mj-lt"/>
              <a:buAutoNum type="romanUcPeriod" startAt="8"/>
            </a:pPr>
            <a:r>
              <a:rPr lang="en-US" dirty="0"/>
              <a:t>Aiming and Focusing</a:t>
            </a:r>
          </a:p>
        </p:txBody>
      </p:sp>
      <p:sp>
        <p:nvSpPr>
          <p:cNvPr id="3" name="Content Placeholder 2">
            <a:extLst>
              <a:ext uri="{FF2B5EF4-FFF2-40B4-BE49-F238E27FC236}">
                <a16:creationId xmlns:a16="http://schemas.microsoft.com/office/drawing/2014/main" id="{C2FDF26E-C4E9-46C9-AB6A-DC60319C7C52}"/>
              </a:ext>
            </a:extLst>
          </p:cNvPr>
          <p:cNvSpPr>
            <a:spLocks noGrp="1"/>
          </p:cNvSpPr>
          <p:nvPr>
            <p:ph idx="1"/>
          </p:nvPr>
        </p:nvSpPr>
        <p:spPr/>
        <p:txBody>
          <a:bodyPr/>
          <a:lstStyle/>
          <a:p>
            <a:r>
              <a:rPr lang="en-US" dirty="0"/>
              <a:t>Rotate the instrument by hand to aim the telescope to the far object or a rod.</a:t>
            </a:r>
          </a:p>
          <a:p>
            <a:r>
              <a:rPr lang="en-US" dirty="0"/>
              <a:t>Rotate the focusing knob until the object can be observed clearly.</a:t>
            </a:r>
          </a:p>
          <a:p>
            <a:r>
              <a:rPr lang="en-US" dirty="0"/>
              <a:t>Always focus the telescope before attempting to read the rod. </a:t>
            </a:r>
          </a:p>
          <a:p>
            <a:endParaRPr lang="en-US" dirty="0"/>
          </a:p>
        </p:txBody>
      </p:sp>
      <p:sp>
        <p:nvSpPr>
          <p:cNvPr id="4" name="Footer Placeholder 3">
            <a:extLst>
              <a:ext uri="{FF2B5EF4-FFF2-40B4-BE49-F238E27FC236}">
                <a16:creationId xmlns:a16="http://schemas.microsoft.com/office/drawing/2014/main" id="{80D54CF1-D8FC-4572-86FF-BE566426DA81}"/>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A4230E03-E8C4-4149-A32B-1D49A63F091F}"/>
              </a:ext>
            </a:extLst>
          </p:cNvPr>
          <p:cNvSpPr>
            <a:spLocks noGrp="1"/>
          </p:cNvSpPr>
          <p:nvPr>
            <p:ph type="sldNum" sz="quarter" idx="4"/>
          </p:nvPr>
        </p:nvSpPr>
        <p:spPr/>
        <p:txBody>
          <a:bodyPr/>
          <a:lstStyle/>
          <a:p>
            <a:fld id="{3DE62255-9528-4A17-8FF4-51F5595D86EE}" type="slidenum">
              <a:rPr lang="en-US" smtClean="0"/>
              <a:t>9</a:t>
            </a:fld>
            <a:endParaRPr lang="en-US"/>
          </a:p>
        </p:txBody>
      </p:sp>
    </p:spTree>
    <p:extLst>
      <p:ext uri="{BB962C8B-B14F-4D97-AF65-F5344CB8AC3E}">
        <p14:creationId xmlns:p14="http://schemas.microsoft.com/office/powerpoint/2010/main" val="1767005416"/>
      </p:ext>
    </p:extLst>
  </p:cSld>
  <p:clrMapOvr>
    <a:masterClrMapping/>
  </p:clrMapOvr>
</p:sld>
</file>

<file path=ppt/theme/theme1.xml><?xml version="1.0" encoding="utf-8"?>
<a:theme xmlns:a="http://schemas.openxmlformats.org/drawingml/2006/main" name="Template 2">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01-Introduction</Template>
  <TotalTime>285</TotalTime>
  <Words>700</Words>
  <Application>Microsoft Office PowerPoint</Application>
  <PresentationFormat>On-screen Show (4:3)</PresentationFormat>
  <Paragraphs>77</Paragraphs>
  <Slides>12</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Calibri Light</vt:lpstr>
      <vt:lpstr>Template 2</vt:lpstr>
      <vt:lpstr>Surveying Skills</vt:lpstr>
      <vt:lpstr>Setting the Tripod</vt:lpstr>
      <vt:lpstr>Attaching the level </vt:lpstr>
      <vt:lpstr>Auto Levels and Laser Levels</vt:lpstr>
      <vt:lpstr>3 Screw Levels</vt:lpstr>
      <vt:lpstr>Adjusting 3 Screw Levels</vt:lpstr>
      <vt:lpstr>4 Screw Levels (Dumpy Levels)</vt:lpstr>
      <vt:lpstr>Adjusting 4 Screw Levels</vt:lpstr>
      <vt:lpstr>Aiming and Focusing</vt:lpstr>
      <vt:lpstr>Cross Hairs</vt:lpstr>
      <vt:lpstr>Cross Hair Focus</vt:lpstr>
      <vt:lpstr>Stadia Distance Measuring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Determining Field Area</dc:title>
  <dc:creator>Michael Spiess</dc:creator>
  <cp:lastModifiedBy>Dick Piersma</cp:lastModifiedBy>
  <cp:revision>13</cp:revision>
  <dcterms:created xsi:type="dcterms:W3CDTF">2022-03-25T18:04:22Z</dcterms:created>
  <dcterms:modified xsi:type="dcterms:W3CDTF">2022-07-10T01:37:23Z</dcterms:modified>
</cp:coreProperties>
</file>