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2" r:id="rId1"/>
  </p:sldMasterIdLst>
  <p:notesMasterIdLst>
    <p:notesMasterId r:id="rId14"/>
  </p:notesMasterIdLst>
  <p:sldIdLst>
    <p:sldId id="299" r:id="rId2"/>
    <p:sldId id="305" r:id="rId3"/>
    <p:sldId id="306" r:id="rId4"/>
    <p:sldId id="307" r:id="rId5"/>
    <p:sldId id="308" r:id="rId6"/>
    <p:sldId id="309" r:id="rId7"/>
    <p:sldId id="316" r:id="rId8"/>
    <p:sldId id="310" r:id="rId9"/>
    <p:sldId id="311" r:id="rId10"/>
    <p:sldId id="313" r:id="rId11"/>
    <p:sldId id="314" r:id="rId12"/>
    <p:sldId id="315" r:id="rId13"/>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6247" autoAdjust="0"/>
  </p:normalViewPr>
  <p:slideViewPr>
    <p:cSldViewPr snapToGrid="0">
      <p:cViewPr varScale="1">
        <p:scale>
          <a:sx n="79" d="100"/>
          <a:sy n="79" d="100"/>
        </p:scale>
        <p:origin x="57" y="648"/>
      </p:cViewPr>
      <p:guideLst/>
    </p:cSldViewPr>
  </p:slideViewPr>
  <p:outlineViewPr>
    <p:cViewPr>
      <p:scale>
        <a:sx n="33" d="100"/>
        <a:sy n="33" d="100"/>
      </p:scale>
      <p:origin x="0" y="0"/>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DA55F9C-E5F2-43F0-821A-1D6086869B91}" type="datetimeFigureOut">
              <a:rPr lang="en-US" smtClean="0"/>
              <a:t>7/9/2022</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1F8475F-FA9E-4581-8404-E70519E6A49D}" type="slidenum">
              <a:rPr lang="en-US" smtClean="0"/>
              <a:t>‹#›</a:t>
            </a:fld>
            <a:endParaRPr lang="en-US"/>
          </a:p>
        </p:txBody>
      </p:sp>
    </p:spTree>
    <p:extLst>
      <p:ext uri="{BB962C8B-B14F-4D97-AF65-F5344CB8AC3E}">
        <p14:creationId xmlns:p14="http://schemas.microsoft.com/office/powerpoint/2010/main" val="358514137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is foundation for other skills.  </a:t>
            </a:r>
          </a:p>
        </p:txBody>
      </p:sp>
      <p:sp>
        <p:nvSpPr>
          <p:cNvPr id="4" name="Slide Number Placeholder 3"/>
          <p:cNvSpPr>
            <a:spLocks noGrp="1"/>
          </p:cNvSpPr>
          <p:nvPr>
            <p:ph type="sldNum" sz="quarter" idx="5"/>
          </p:nvPr>
        </p:nvSpPr>
        <p:spPr/>
        <p:txBody>
          <a:bodyPr/>
          <a:lstStyle/>
          <a:p>
            <a:fld id="{D1F8475F-FA9E-4581-8404-E70519E6A49D}" type="slidenum">
              <a:rPr lang="en-US" smtClean="0"/>
              <a:t>1</a:t>
            </a:fld>
            <a:endParaRPr lang="en-US"/>
          </a:p>
        </p:txBody>
      </p:sp>
    </p:spTree>
    <p:extLst>
      <p:ext uri="{BB962C8B-B14F-4D97-AF65-F5344CB8AC3E}">
        <p14:creationId xmlns:p14="http://schemas.microsoft.com/office/powerpoint/2010/main" val="364843223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Rod level is attached to the rod with a strap or screw.   The rod is plumb when the bubble is centered.</a:t>
            </a:r>
          </a:p>
        </p:txBody>
      </p:sp>
      <p:sp>
        <p:nvSpPr>
          <p:cNvPr id="4" name="Slide Number Placeholder 3"/>
          <p:cNvSpPr>
            <a:spLocks noGrp="1"/>
          </p:cNvSpPr>
          <p:nvPr>
            <p:ph type="sldNum" sz="quarter" idx="5"/>
          </p:nvPr>
        </p:nvSpPr>
        <p:spPr/>
        <p:txBody>
          <a:bodyPr/>
          <a:lstStyle/>
          <a:p>
            <a:fld id="{D1F8475F-FA9E-4581-8404-E70519E6A49D}" type="slidenum">
              <a:rPr lang="en-US" smtClean="0"/>
              <a:t>3</a:t>
            </a:fld>
            <a:endParaRPr lang="en-US"/>
          </a:p>
        </p:txBody>
      </p:sp>
    </p:spTree>
    <p:extLst>
      <p:ext uri="{BB962C8B-B14F-4D97-AF65-F5344CB8AC3E}">
        <p14:creationId xmlns:p14="http://schemas.microsoft.com/office/powerpoint/2010/main" val="221791077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 3’, B=2 feet 9 ½”, C=2’ 7 ¾”</a:t>
            </a:r>
          </a:p>
        </p:txBody>
      </p:sp>
      <p:sp>
        <p:nvSpPr>
          <p:cNvPr id="4" name="Slide Number Placeholder 3"/>
          <p:cNvSpPr>
            <a:spLocks noGrp="1"/>
          </p:cNvSpPr>
          <p:nvPr>
            <p:ph type="sldNum" sz="quarter" idx="5"/>
          </p:nvPr>
        </p:nvSpPr>
        <p:spPr/>
        <p:txBody>
          <a:bodyPr/>
          <a:lstStyle/>
          <a:p>
            <a:fld id="{D1F8475F-FA9E-4581-8404-E70519E6A49D}" type="slidenum">
              <a:rPr lang="en-US" smtClean="0"/>
              <a:t>9</a:t>
            </a:fld>
            <a:endParaRPr lang="en-US"/>
          </a:p>
        </p:txBody>
      </p:sp>
    </p:spTree>
    <p:extLst>
      <p:ext uri="{BB962C8B-B14F-4D97-AF65-F5344CB8AC3E}">
        <p14:creationId xmlns:p14="http://schemas.microsoft.com/office/powerpoint/2010/main" val="294366819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 6.00’, B=5.85’, C=5.63’</a:t>
            </a:r>
          </a:p>
        </p:txBody>
      </p:sp>
      <p:sp>
        <p:nvSpPr>
          <p:cNvPr id="4" name="Slide Number Placeholder 3"/>
          <p:cNvSpPr>
            <a:spLocks noGrp="1"/>
          </p:cNvSpPr>
          <p:nvPr>
            <p:ph type="sldNum" sz="quarter" idx="5"/>
          </p:nvPr>
        </p:nvSpPr>
        <p:spPr/>
        <p:txBody>
          <a:bodyPr/>
          <a:lstStyle/>
          <a:p>
            <a:fld id="{D1F8475F-FA9E-4581-8404-E70519E6A49D}" type="slidenum">
              <a:rPr lang="en-US" smtClean="0"/>
              <a:t>10</a:t>
            </a:fld>
            <a:endParaRPr lang="en-US"/>
          </a:p>
        </p:txBody>
      </p:sp>
    </p:spTree>
    <p:extLst>
      <p:ext uri="{BB962C8B-B14F-4D97-AF65-F5344CB8AC3E}">
        <p14:creationId xmlns:p14="http://schemas.microsoft.com/office/powerpoint/2010/main" val="189498266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What is the reading?   8’ 1 5/8”…. </a:t>
            </a:r>
          </a:p>
        </p:txBody>
      </p:sp>
      <p:sp>
        <p:nvSpPr>
          <p:cNvPr id="4" name="Slide Number Placeholder 3"/>
          <p:cNvSpPr>
            <a:spLocks noGrp="1"/>
          </p:cNvSpPr>
          <p:nvPr>
            <p:ph type="sldNum" sz="quarter" idx="5"/>
          </p:nvPr>
        </p:nvSpPr>
        <p:spPr/>
        <p:txBody>
          <a:bodyPr/>
          <a:lstStyle/>
          <a:p>
            <a:fld id="{D1F8475F-FA9E-4581-8404-E70519E6A49D}" type="slidenum">
              <a:rPr lang="en-US" smtClean="0"/>
              <a:t>11</a:t>
            </a:fld>
            <a:endParaRPr lang="en-US"/>
          </a:p>
        </p:txBody>
      </p:sp>
    </p:spTree>
    <p:extLst>
      <p:ext uri="{BB962C8B-B14F-4D97-AF65-F5344CB8AC3E}">
        <p14:creationId xmlns:p14="http://schemas.microsoft.com/office/powerpoint/2010/main" val="73644876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Only" preserve="1">
  <p:cSld name="1_Tool ID - Animated">
    <p:spTree>
      <p:nvGrpSpPr>
        <p:cNvPr id="1" name=""/>
        <p:cNvGrpSpPr/>
        <p:nvPr/>
      </p:nvGrpSpPr>
      <p:grpSpPr>
        <a:xfrm>
          <a:off x="0" y="0"/>
          <a:ext cx="0" cy="0"/>
          <a:chOff x="0" y="0"/>
          <a:chExt cx="0" cy="0"/>
        </a:xfrm>
      </p:grpSpPr>
      <p:sp>
        <p:nvSpPr>
          <p:cNvPr id="2" name="Title 1"/>
          <p:cNvSpPr>
            <a:spLocks noGrp="1"/>
          </p:cNvSpPr>
          <p:nvPr>
            <p:ph type="title"/>
          </p:nvPr>
        </p:nvSpPr>
        <p:spPr>
          <a:xfrm>
            <a:off x="628650" y="5613131"/>
            <a:ext cx="7886700" cy="675437"/>
          </a:xfrm>
        </p:spPr>
        <p:txBody>
          <a:bodyPr>
            <a:normAutofit/>
          </a:bodyPr>
          <a:lstStyle>
            <a:lvl1pPr algn="ctr">
              <a:defRPr sz="2000"/>
            </a:lvl1pPr>
          </a:lstStyle>
          <a:p>
            <a:r>
              <a:rPr lang="en-US"/>
              <a:t>Click to edit Master title style</a:t>
            </a:r>
            <a:endParaRPr lang="en-US" dirty="0"/>
          </a:p>
        </p:txBody>
      </p:sp>
      <p:sp>
        <p:nvSpPr>
          <p:cNvPr id="6" name="Footer Placeholder 4">
            <a:extLst>
              <a:ext uri="{FF2B5EF4-FFF2-40B4-BE49-F238E27FC236}">
                <a16:creationId xmlns:a16="http://schemas.microsoft.com/office/drawing/2014/main" id="{83F81957-23D8-4010-A336-D02ACCF1E69E}"/>
              </a:ext>
            </a:extLst>
          </p:cNvPr>
          <p:cNvSpPr>
            <a:spLocks noGrp="1"/>
          </p:cNvSpPr>
          <p:nvPr>
            <p:ph type="ftr" sz="quarter" idx="3"/>
          </p:nvPr>
        </p:nvSpPr>
        <p:spPr>
          <a:xfrm>
            <a:off x="0" y="6492875"/>
            <a:ext cx="4830792" cy="365125"/>
          </a:xfrm>
          <a:prstGeom prst="rect">
            <a:avLst/>
          </a:prstGeom>
        </p:spPr>
        <p:txBody>
          <a:bodyPr/>
          <a:lstStyle>
            <a:lvl1pPr>
              <a:defRPr>
                <a:solidFill>
                  <a:schemeClr val="bg1">
                    <a:lumMod val="85000"/>
                  </a:schemeClr>
                </a:solidFill>
              </a:defRPr>
            </a:lvl1pPr>
          </a:lstStyle>
          <a:p>
            <a:r>
              <a:rPr lang="en-US"/>
              <a:t>Agricultural Mechanics</a:t>
            </a:r>
          </a:p>
        </p:txBody>
      </p:sp>
      <p:sp>
        <p:nvSpPr>
          <p:cNvPr id="7" name="Slide Number Placeholder 5">
            <a:extLst>
              <a:ext uri="{FF2B5EF4-FFF2-40B4-BE49-F238E27FC236}">
                <a16:creationId xmlns:a16="http://schemas.microsoft.com/office/drawing/2014/main" id="{1A243FF7-B6D2-4869-A3F2-9F6F5E9246C4}"/>
              </a:ext>
            </a:extLst>
          </p:cNvPr>
          <p:cNvSpPr>
            <a:spLocks noGrp="1"/>
          </p:cNvSpPr>
          <p:nvPr>
            <p:ph type="sldNum" sz="quarter" idx="4"/>
          </p:nvPr>
        </p:nvSpPr>
        <p:spPr>
          <a:xfrm>
            <a:off x="7086600" y="6474305"/>
            <a:ext cx="2057400" cy="365125"/>
          </a:xfrm>
          <a:prstGeom prst="rect">
            <a:avLst/>
          </a:prstGeom>
        </p:spPr>
        <p:txBody>
          <a:bodyPr/>
          <a:lstStyle>
            <a:lvl1pPr algn="r">
              <a:defRPr>
                <a:solidFill>
                  <a:schemeClr val="bg1">
                    <a:lumMod val="85000"/>
                  </a:schemeClr>
                </a:solidFill>
              </a:defRPr>
            </a:lvl1pPr>
          </a:lstStyle>
          <a:p>
            <a:fld id="{3DE62255-9528-4A17-8FF4-51F5595D86EE}" type="slidenum">
              <a:rPr lang="en-US" smtClean="0"/>
              <a:t>‹#›</a:t>
            </a:fld>
            <a:endParaRPr lang="en-US"/>
          </a:p>
        </p:txBody>
      </p:sp>
    </p:spTree>
    <p:extLst>
      <p:ext uri="{BB962C8B-B14F-4D97-AF65-F5344CB8AC3E}">
        <p14:creationId xmlns:p14="http://schemas.microsoft.com/office/powerpoint/2010/main" val="34002623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indent="0">
              <a:buFont typeface="+mj-lt"/>
              <a:buNone/>
              <a:defRPr/>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Footer Placeholder 4">
            <a:extLst>
              <a:ext uri="{FF2B5EF4-FFF2-40B4-BE49-F238E27FC236}">
                <a16:creationId xmlns:a16="http://schemas.microsoft.com/office/drawing/2014/main" id="{D66598F5-C273-4FA8-B151-0F4527229011}"/>
              </a:ext>
            </a:extLst>
          </p:cNvPr>
          <p:cNvSpPr>
            <a:spLocks noGrp="1"/>
          </p:cNvSpPr>
          <p:nvPr>
            <p:ph type="ftr" sz="quarter" idx="3"/>
          </p:nvPr>
        </p:nvSpPr>
        <p:spPr>
          <a:xfrm>
            <a:off x="0" y="6492875"/>
            <a:ext cx="4830792" cy="365125"/>
          </a:xfrm>
          <a:prstGeom prst="rect">
            <a:avLst/>
          </a:prstGeom>
        </p:spPr>
        <p:txBody>
          <a:bodyPr/>
          <a:lstStyle>
            <a:lvl1pPr>
              <a:defRPr>
                <a:solidFill>
                  <a:schemeClr val="bg1">
                    <a:lumMod val="85000"/>
                  </a:schemeClr>
                </a:solidFill>
              </a:defRPr>
            </a:lvl1pPr>
          </a:lstStyle>
          <a:p>
            <a:r>
              <a:rPr lang="en-US"/>
              <a:t>Agricultural Mechanics</a:t>
            </a:r>
          </a:p>
        </p:txBody>
      </p:sp>
      <p:sp>
        <p:nvSpPr>
          <p:cNvPr id="8" name="Slide Number Placeholder 5">
            <a:extLst>
              <a:ext uri="{FF2B5EF4-FFF2-40B4-BE49-F238E27FC236}">
                <a16:creationId xmlns:a16="http://schemas.microsoft.com/office/drawing/2014/main" id="{D1869FFD-46B0-43A2-9A6A-D8486FA4E321}"/>
              </a:ext>
            </a:extLst>
          </p:cNvPr>
          <p:cNvSpPr>
            <a:spLocks noGrp="1"/>
          </p:cNvSpPr>
          <p:nvPr>
            <p:ph type="sldNum" sz="quarter" idx="4"/>
          </p:nvPr>
        </p:nvSpPr>
        <p:spPr>
          <a:xfrm>
            <a:off x="7086600" y="6474305"/>
            <a:ext cx="2057400" cy="365125"/>
          </a:xfrm>
          <a:prstGeom prst="rect">
            <a:avLst/>
          </a:prstGeom>
        </p:spPr>
        <p:txBody>
          <a:bodyPr/>
          <a:lstStyle>
            <a:lvl1pPr algn="r">
              <a:defRPr>
                <a:solidFill>
                  <a:schemeClr val="bg1">
                    <a:lumMod val="85000"/>
                  </a:schemeClr>
                </a:solidFill>
              </a:defRPr>
            </a:lvl1pPr>
          </a:lstStyle>
          <a:p>
            <a:fld id="{3DE62255-9528-4A17-8FF4-51F5595D86EE}" type="slidenum">
              <a:rPr lang="en-US" smtClean="0"/>
              <a:t>‹#›</a:t>
            </a:fld>
            <a:endParaRPr lang="en-US"/>
          </a:p>
        </p:txBody>
      </p:sp>
    </p:spTree>
    <p:extLst>
      <p:ext uri="{BB962C8B-B14F-4D97-AF65-F5344CB8AC3E}">
        <p14:creationId xmlns:p14="http://schemas.microsoft.com/office/powerpoint/2010/main" val="11718004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1E9F63E7-1D5B-40F1-B791-2681AE7F9FCA}"/>
              </a:ext>
            </a:extLst>
          </p:cNvPr>
          <p:cNvSpPr/>
          <p:nvPr/>
        </p:nvSpPr>
        <p:spPr>
          <a:xfrm>
            <a:off x="1092" y="6558664"/>
            <a:ext cx="9149773" cy="287233"/>
          </a:xfrm>
          <a:prstGeom prst="rect">
            <a:avLst/>
          </a:prstGeom>
          <a:solidFill>
            <a:srgbClr val="004C97"/>
          </a:solidFill>
          <a:ln>
            <a:noFill/>
          </a:ln>
          <a:effectLst/>
        </p:spPr>
        <p:style>
          <a:lnRef idx="1">
            <a:schemeClr val="accent6"/>
          </a:lnRef>
          <a:fillRef idx="3">
            <a:schemeClr val="accent6"/>
          </a:fillRef>
          <a:effectRef idx="2">
            <a:schemeClr val="accent6"/>
          </a:effectRef>
          <a:fontRef idx="minor">
            <a:schemeClr val="lt1"/>
          </a:fontRef>
        </p:style>
        <p:txBody>
          <a:bodyPr rtlCol="0" anchor="ctr"/>
          <a:lstStyle/>
          <a:p>
            <a:pPr algn="ctr"/>
            <a:endParaRPr lang="en-US" dirty="0">
              <a:solidFill>
                <a:srgbClr val="0033CC"/>
              </a:solidFill>
            </a:endParaRPr>
          </a:p>
        </p:txBody>
      </p:sp>
      <p:sp>
        <p:nvSpPr>
          <p:cNvPr id="14" name="Rectangle 13">
            <a:extLst>
              <a:ext uri="{FF2B5EF4-FFF2-40B4-BE49-F238E27FC236}">
                <a16:creationId xmlns:a16="http://schemas.microsoft.com/office/drawing/2014/main" id="{4CAB6EB9-EB08-4444-BDF9-15D0AE31303E}"/>
              </a:ext>
            </a:extLst>
          </p:cNvPr>
          <p:cNvSpPr/>
          <p:nvPr/>
        </p:nvSpPr>
        <p:spPr>
          <a:xfrm>
            <a:off x="0" y="6313375"/>
            <a:ext cx="9150866" cy="267448"/>
          </a:xfrm>
          <a:prstGeom prst="rect">
            <a:avLst/>
          </a:prstGeom>
          <a:solidFill>
            <a:srgbClr val="FFCD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BD1CBF56-964C-4E70-BA6F-F81710D40A3B}"/>
              </a:ext>
            </a:extLst>
          </p:cNvPr>
          <p:cNvSpPr/>
          <p:nvPr/>
        </p:nvSpPr>
        <p:spPr>
          <a:xfrm>
            <a:off x="0" y="0"/>
            <a:ext cx="9150865" cy="844379"/>
          </a:xfrm>
          <a:prstGeom prst="rect">
            <a:avLst/>
          </a:prstGeom>
          <a:solidFill>
            <a:srgbClr val="004C97"/>
          </a:solidFill>
          <a:ln>
            <a:noFill/>
          </a:ln>
          <a:effectLst/>
        </p:spPr>
        <p:style>
          <a:lnRef idx="1">
            <a:schemeClr val="accent6"/>
          </a:lnRef>
          <a:fillRef idx="3">
            <a:schemeClr val="accent6"/>
          </a:fillRef>
          <a:effectRef idx="2">
            <a:schemeClr val="accent6"/>
          </a:effectRef>
          <a:fontRef idx="minor">
            <a:schemeClr val="lt1"/>
          </a:fontRef>
        </p:style>
        <p:txBody>
          <a:bodyPr rtlCol="0" anchor="ctr"/>
          <a:lstStyle/>
          <a:p>
            <a:pPr algn="ctr"/>
            <a:endParaRPr lang="en-US">
              <a:solidFill>
                <a:srgbClr val="004C97"/>
              </a:solidFill>
            </a:endParaRPr>
          </a:p>
        </p:txBody>
      </p:sp>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5" name="Footer Placeholder 4"/>
          <p:cNvSpPr>
            <a:spLocks noGrp="1"/>
          </p:cNvSpPr>
          <p:nvPr>
            <p:ph type="ftr" sz="quarter" idx="11"/>
          </p:nvPr>
        </p:nvSpPr>
        <p:spPr>
          <a:xfrm>
            <a:off x="0" y="6492875"/>
            <a:ext cx="4830792" cy="365125"/>
          </a:xfrm>
          <a:prstGeom prst="rect">
            <a:avLst/>
          </a:prstGeom>
        </p:spPr>
        <p:txBody>
          <a:bodyPr/>
          <a:lstStyle>
            <a:lvl1pPr>
              <a:defRPr>
                <a:solidFill>
                  <a:schemeClr val="bg1">
                    <a:lumMod val="85000"/>
                  </a:schemeClr>
                </a:solidFill>
              </a:defRPr>
            </a:lvl1pPr>
          </a:lstStyle>
          <a:p>
            <a:r>
              <a:rPr lang="en-US"/>
              <a:t>Agricultural Mechanics</a:t>
            </a:r>
          </a:p>
        </p:txBody>
      </p:sp>
      <p:sp>
        <p:nvSpPr>
          <p:cNvPr id="6" name="Slide Number Placeholder 5"/>
          <p:cNvSpPr>
            <a:spLocks noGrp="1"/>
          </p:cNvSpPr>
          <p:nvPr>
            <p:ph type="sldNum" sz="quarter" idx="12"/>
          </p:nvPr>
        </p:nvSpPr>
        <p:spPr>
          <a:xfrm>
            <a:off x="7086600" y="6474305"/>
            <a:ext cx="2057400" cy="365125"/>
          </a:xfrm>
          <a:prstGeom prst="rect">
            <a:avLst/>
          </a:prstGeom>
        </p:spPr>
        <p:txBody>
          <a:bodyPr/>
          <a:lstStyle>
            <a:lvl1pPr>
              <a:defRPr>
                <a:solidFill>
                  <a:schemeClr val="bg1">
                    <a:lumMod val="85000"/>
                  </a:schemeClr>
                </a:solidFill>
              </a:defRPr>
            </a:lvl1pPr>
          </a:lstStyle>
          <a:p>
            <a:fld id="{3DE62255-9528-4A17-8FF4-51F5595D86EE}" type="slidenum">
              <a:rPr lang="en-US" smtClean="0"/>
              <a:t>‹#›</a:t>
            </a:fld>
            <a:endParaRPr lang="en-US"/>
          </a:p>
        </p:txBody>
      </p:sp>
      <p:pic>
        <p:nvPicPr>
          <p:cNvPr id="7" name="Picture 6" descr="NationalFFA_Emblem_R_3C_RGB.png">
            <a:extLst>
              <a:ext uri="{FF2B5EF4-FFF2-40B4-BE49-F238E27FC236}">
                <a16:creationId xmlns:a16="http://schemas.microsoft.com/office/drawing/2014/main" id="{23C8238D-4726-482F-A7B7-1C8D30C9CEC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874001" y="78163"/>
            <a:ext cx="1095621" cy="1315989"/>
          </a:xfrm>
          <a:prstGeom prst="rect">
            <a:avLst/>
          </a:prstGeom>
        </p:spPr>
      </p:pic>
      <p:pic>
        <p:nvPicPr>
          <p:cNvPr id="8" name="Picture 7">
            <a:extLst>
              <a:ext uri="{FF2B5EF4-FFF2-40B4-BE49-F238E27FC236}">
                <a16:creationId xmlns:a16="http://schemas.microsoft.com/office/drawing/2014/main" id="{70038BA5-0A21-4FA2-8D8C-6CE01110E2B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829629" y="907059"/>
            <a:ext cx="2067111" cy="169039"/>
          </a:xfrm>
          <a:prstGeom prst="rect">
            <a:avLst/>
          </a:prstGeom>
        </p:spPr>
      </p:pic>
      <p:pic>
        <p:nvPicPr>
          <p:cNvPr id="9" name="Picture 8">
            <a:extLst>
              <a:ext uri="{FF2B5EF4-FFF2-40B4-BE49-F238E27FC236}">
                <a16:creationId xmlns:a16="http://schemas.microsoft.com/office/drawing/2014/main" id="{DE11F512-F570-4993-9BDF-88CC814FB1E2}"/>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808678" y="481013"/>
            <a:ext cx="2133556" cy="355157"/>
          </a:xfrm>
          <a:prstGeom prst="rect">
            <a:avLst/>
          </a:prstGeom>
        </p:spPr>
      </p:pic>
    </p:spTree>
    <p:extLst>
      <p:ext uri="{BB962C8B-B14F-4D97-AF65-F5344CB8AC3E}">
        <p14:creationId xmlns:p14="http://schemas.microsoft.com/office/powerpoint/2010/main" val="15477927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7" name="Footer Placeholder 4">
            <a:extLst>
              <a:ext uri="{FF2B5EF4-FFF2-40B4-BE49-F238E27FC236}">
                <a16:creationId xmlns:a16="http://schemas.microsoft.com/office/drawing/2014/main" id="{70D288F8-0E4C-44AB-A8DE-AC16F0700E22}"/>
              </a:ext>
            </a:extLst>
          </p:cNvPr>
          <p:cNvSpPr>
            <a:spLocks noGrp="1"/>
          </p:cNvSpPr>
          <p:nvPr>
            <p:ph type="ftr" sz="quarter" idx="3"/>
          </p:nvPr>
        </p:nvSpPr>
        <p:spPr>
          <a:xfrm>
            <a:off x="0" y="6492875"/>
            <a:ext cx="4830792" cy="365125"/>
          </a:xfrm>
          <a:prstGeom prst="rect">
            <a:avLst/>
          </a:prstGeom>
        </p:spPr>
        <p:txBody>
          <a:bodyPr/>
          <a:lstStyle>
            <a:lvl1pPr>
              <a:defRPr>
                <a:solidFill>
                  <a:schemeClr val="bg1">
                    <a:lumMod val="85000"/>
                  </a:schemeClr>
                </a:solidFill>
              </a:defRPr>
            </a:lvl1pPr>
          </a:lstStyle>
          <a:p>
            <a:r>
              <a:rPr lang="en-US"/>
              <a:t>Agricultural Mechanics</a:t>
            </a:r>
          </a:p>
        </p:txBody>
      </p:sp>
      <p:sp>
        <p:nvSpPr>
          <p:cNvPr id="8" name="Slide Number Placeholder 5">
            <a:extLst>
              <a:ext uri="{FF2B5EF4-FFF2-40B4-BE49-F238E27FC236}">
                <a16:creationId xmlns:a16="http://schemas.microsoft.com/office/drawing/2014/main" id="{AA202127-6E23-437D-B12B-C3A9CF6C625D}"/>
              </a:ext>
            </a:extLst>
          </p:cNvPr>
          <p:cNvSpPr>
            <a:spLocks noGrp="1"/>
          </p:cNvSpPr>
          <p:nvPr>
            <p:ph type="sldNum" sz="quarter" idx="4"/>
          </p:nvPr>
        </p:nvSpPr>
        <p:spPr>
          <a:xfrm>
            <a:off x="7086600" y="6474305"/>
            <a:ext cx="2057400" cy="365125"/>
          </a:xfrm>
          <a:prstGeom prst="rect">
            <a:avLst/>
          </a:prstGeom>
        </p:spPr>
        <p:txBody>
          <a:bodyPr/>
          <a:lstStyle>
            <a:lvl1pPr algn="r">
              <a:defRPr>
                <a:solidFill>
                  <a:schemeClr val="bg1">
                    <a:lumMod val="85000"/>
                  </a:schemeClr>
                </a:solidFill>
              </a:defRPr>
            </a:lvl1pPr>
          </a:lstStyle>
          <a:p>
            <a:fld id="{3DE62255-9528-4A17-8FF4-51F5595D86EE}" type="slidenum">
              <a:rPr lang="en-US" smtClean="0"/>
              <a:t>‹#›</a:t>
            </a:fld>
            <a:endParaRPr lang="en-US"/>
          </a:p>
        </p:txBody>
      </p:sp>
    </p:spTree>
    <p:extLst>
      <p:ext uri="{BB962C8B-B14F-4D97-AF65-F5344CB8AC3E}">
        <p14:creationId xmlns:p14="http://schemas.microsoft.com/office/powerpoint/2010/main" val="149778505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4">
            <a:extLst>
              <a:ext uri="{FF2B5EF4-FFF2-40B4-BE49-F238E27FC236}">
                <a16:creationId xmlns:a16="http://schemas.microsoft.com/office/drawing/2014/main" id="{A23F876A-3CC0-4BC5-AF3F-84F2312C3D47}"/>
              </a:ext>
            </a:extLst>
          </p:cNvPr>
          <p:cNvSpPr>
            <a:spLocks noGrp="1"/>
          </p:cNvSpPr>
          <p:nvPr>
            <p:ph type="ftr" sz="quarter" idx="3"/>
          </p:nvPr>
        </p:nvSpPr>
        <p:spPr>
          <a:xfrm>
            <a:off x="0" y="6492875"/>
            <a:ext cx="4830792" cy="365125"/>
          </a:xfrm>
          <a:prstGeom prst="rect">
            <a:avLst/>
          </a:prstGeom>
        </p:spPr>
        <p:txBody>
          <a:bodyPr/>
          <a:lstStyle>
            <a:lvl1pPr>
              <a:defRPr>
                <a:solidFill>
                  <a:schemeClr val="bg1">
                    <a:lumMod val="85000"/>
                  </a:schemeClr>
                </a:solidFill>
              </a:defRPr>
            </a:lvl1pPr>
          </a:lstStyle>
          <a:p>
            <a:r>
              <a:rPr lang="en-US"/>
              <a:t>Agricultural Mechanics</a:t>
            </a:r>
          </a:p>
        </p:txBody>
      </p:sp>
      <p:sp>
        <p:nvSpPr>
          <p:cNvPr id="9" name="Slide Number Placeholder 5">
            <a:extLst>
              <a:ext uri="{FF2B5EF4-FFF2-40B4-BE49-F238E27FC236}">
                <a16:creationId xmlns:a16="http://schemas.microsoft.com/office/drawing/2014/main" id="{D780B6C9-E977-4593-AF85-301C121B92D4}"/>
              </a:ext>
            </a:extLst>
          </p:cNvPr>
          <p:cNvSpPr>
            <a:spLocks noGrp="1"/>
          </p:cNvSpPr>
          <p:nvPr>
            <p:ph type="sldNum" sz="quarter" idx="4"/>
          </p:nvPr>
        </p:nvSpPr>
        <p:spPr>
          <a:xfrm>
            <a:off x="7086600" y="6474305"/>
            <a:ext cx="2057400" cy="365125"/>
          </a:xfrm>
          <a:prstGeom prst="rect">
            <a:avLst/>
          </a:prstGeom>
        </p:spPr>
        <p:txBody>
          <a:bodyPr/>
          <a:lstStyle>
            <a:lvl1pPr algn="r">
              <a:defRPr>
                <a:solidFill>
                  <a:schemeClr val="bg1">
                    <a:lumMod val="85000"/>
                  </a:schemeClr>
                </a:solidFill>
              </a:defRPr>
            </a:lvl1pPr>
          </a:lstStyle>
          <a:p>
            <a:fld id="{3DE62255-9528-4A17-8FF4-51F5595D86EE}" type="slidenum">
              <a:rPr lang="en-US" smtClean="0"/>
              <a:t>‹#›</a:t>
            </a:fld>
            <a:endParaRPr lang="en-US"/>
          </a:p>
        </p:txBody>
      </p:sp>
    </p:spTree>
    <p:extLst>
      <p:ext uri="{BB962C8B-B14F-4D97-AF65-F5344CB8AC3E}">
        <p14:creationId xmlns:p14="http://schemas.microsoft.com/office/powerpoint/2010/main" val="131609312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4">
            <a:extLst>
              <a:ext uri="{FF2B5EF4-FFF2-40B4-BE49-F238E27FC236}">
                <a16:creationId xmlns:a16="http://schemas.microsoft.com/office/drawing/2014/main" id="{0CF96EB7-8876-43AA-B4FC-AD043A3D3A34}"/>
              </a:ext>
            </a:extLst>
          </p:cNvPr>
          <p:cNvSpPr>
            <a:spLocks noGrp="1"/>
          </p:cNvSpPr>
          <p:nvPr>
            <p:ph type="ftr" sz="quarter" idx="10"/>
          </p:nvPr>
        </p:nvSpPr>
        <p:spPr>
          <a:xfrm>
            <a:off x="0" y="6492875"/>
            <a:ext cx="4830792" cy="365125"/>
          </a:xfrm>
          <a:prstGeom prst="rect">
            <a:avLst/>
          </a:prstGeom>
        </p:spPr>
        <p:txBody>
          <a:bodyPr/>
          <a:lstStyle>
            <a:lvl1pPr>
              <a:defRPr>
                <a:solidFill>
                  <a:schemeClr val="bg1">
                    <a:lumMod val="85000"/>
                  </a:schemeClr>
                </a:solidFill>
              </a:defRPr>
            </a:lvl1pPr>
          </a:lstStyle>
          <a:p>
            <a:r>
              <a:rPr lang="en-US"/>
              <a:t>Agricultural Mechanics</a:t>
            </a:r>
          </a:p>
        </p:txBody>
      </p:sp>
      <p:sp>
        <p:nvSpPr>
          <p:cNvPr id="11" name="Slide Number Placeholder 5">
            <a:extLst>
              <a:ext uri="{FF2B5EF4-FFF2-40B4-BE49-F238E27FC236}">
                <a16:creationId xmlns:a16="http://schemas.microsoft.com/office/drawing/2014/main" id="{00D5CDF1-A90B-4D77-8120-A818D799F156}"/>
              </a:ext>
            </a:extLst>
          </p:cNvPr>
          <p:cNvSpPr>
            <a:spLocks noGrp="1"/>
          </p:cNvSpPr>
          <p:nvPr>
            <p:ph type="sldNum" sz="quarter" idx="11"/>
          </p:nvPr>
        </p:nvSpPr>
        <p:spPr>
          <a:xfrm>
            <a:off x="7086600" y="6474305"/>
            <a:ext cx="2057400" cy="365125"/>
          </a:xfrm>
          <a:prstGeom prst="rect">
            <a:avLst/>
          </a:prstGeom>
        </p:spPr>
        <p:txBody>
          <a:bodyPr/>
          <a:lstStyle>
            <a:lvl1pPr algn="r">
              <a:defRPr>
                <a:solidFill>
                  <a:schemeClr val="bg1">
                    <a:lumMod val="85000"/>
                  </a:schemeClr>
                </a:solidFill>
              </a:defRPr>
            </a:lvl1pPr>
          </a:lstStyle>
          <a:p>
            <a:fld id="{3DE62255-9528-4A17-8FF4-51F5595D86EE}" type="slidenum">
              <a:rPr lang="en-US" smtClean="0"/>
              <a:t>‹#›</a:t>
            </a:fld>
            <a:endParaRPr lang="en-US"/>
          </a:p>
        </p:txBody>
      </p:sp>
    </p:spTree>
    <p:extLst>
      <p:ext uri="{BB962C8B-B14F-4D97-AF65-F5344CB8AC3E}">
        <p14:creationId xmlns:p14="http://schemas.microsoft.com/office/powerpoint/2010/main" val="6809747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6" name="Footer Placeholder 4">
            <a:extLst>
              <a:ext uri="{FF2B5EF4-FFF2-40B4-BE49-F238E27FC236}">
                <a16:creationId xmlns:a16="http://schemas.microsoft.com/office/drawing/2014/main" id="{83F81957-23D8-4010-A336-D02ACCF1E69E}"/>
              </a:ext>
            </a:extLst>
          </p:cNvPr>
          <p:cNvSpPr>
            <a:spLocks noGrp="1"/>
          </p:cNvSpPr>
          <p:nvPr>
            <p:ph type="ftr" sz="quarter" idx="3"/>
          </p:nvPr>
        </p:nvSpPr>
        <p:spPr>
          <a:xfrm>
            <a:off x="0" y="6492875"/>
            <a:ext cx="4830792" cy="365125"/>
          </a:xfrm>
          <a:prstGeom prst="rect">
            <a:avLst/>
          </a:prstGeom>
        </p:spPr>
        <p:txBody>
          <a:bodyPr/>
          <a:lstStyle>
            <a:lvl1pPr>
              <a:defRPr>
                <a:solidFill>
                  <a:schemeClr val="bg1">
                    <a:lumMod val="85000"/>
                  </a:schemeClr>
                </a:solidFill>
              </a:defRPr>
            </a:lvl1pPr>
          </a:lstStyle>
          <a:p>
            <a:r>
              <a:rPr lang="en-US"/>
              <a:t>Agricultural Mechanics</a:t>
            </a:r>
          </a:p>
        </p:txBody>
      </p:sp>
      <p:sp>
        <p:nvSpPr>
          <p:cNvPr id="7" name="Slide Number Placeholder 5">
            <a:extLst>
              <a:ext uri="{FF2B5EF4-FFF2-40B4-BE49-F238E27FC236}">
                <a16:creationId xmlns:a16="http://schemas.microsoft.com/office/drawing/2014/main" id="{1A243FF7-B6D2-4869-A3F2-9F6F5E9246C4}"/>
              </a:ext>
            </a:extLst>
          </p:cNvPr>
          <p:cNvSpPr>
            <a:spLocks noGrp="1"/>
          </p:cNvSpPr>
          <p:nvPr>
            <p:ph type="sldNum" sz="quarter" idx="4"/>
          </p:nvPr>
        </p:nvSpPr>
        <p:spPr>
          <a:xfrm>
            <a:off x="7086600" y="6474305"/>
            <a:ext cx="2057400" cy="365125"/>
          </a:xfrm>
          <a:prstGeom prst="rect">
            <a:avLst/>
          </a:prstGeom>
        </p:spPr>
        <p:txBody>
          <a:bodyPr/>
          <a:lstStyle>
            <a:lvl1pPr algn="r">
              <a:defRPr>
                <a:solidFill>
                  <a:schemeClr val="bg1">
                    <a:lumMod val="85000"/>
                  </a:schemeClr>
                </a:solidFill>
              </a:defRPr>
            </a:lvl1pPr>
          </a:lstStyle>
          <a:p>
            <a:fld id="{3DE62255-9528-4A17-8FF4-51F5595D86EE}" type="slidenum">
              <a:rPr lang="en-US" smtClean="0"/>
              <a:t>‹#›</a:t>
            </a:fld>
            <a:endParaRPr lang="en-US"/>
          </a:p>
        </p:txBody>
      </p:sp>
    </p:spTree>
    <p:extLst>
      <p:ext uri="{BB962C8B-B14F-4D97-AF65-F5344CB8AC3E}">
        <p14:creationId xmlns:p14="http://schemas.microsoft.com/office/powerpoint/2010/main" val="25444016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ool ID">
    <p:spTree>
      <p:nvGrpSpPr>
        <p:cNvPr id="1" name=""/>
        <p:cNvGrpSpPr/>
        <p:nvPr/>
      </p:nvGrpSpPr>
      <p:grpSpPr>
        <a:xfrm>
          <a:off x="0" y="0"/>
          <a:ext cx="0" cy="0"/>
          <a:chOff x="0" y="0"/>
          <a:chExt cx="0" cy="0"/>
        </a:xfrm>
      </p:grpSpPr>
      <p:sp>
        <p:nvSpPr>
          <p:cNvPr id="2" name="Title 1"/>
          <p:cNvSpPr>
            <a:spLocks noGrp="1"/>
          </p:cNvSpPr>
          <p:nvPr>
            <p:ph type="title"/>
          </p:nvPr>
        </p:nvSpPr>
        <p:spPr>
          <a:xfrm>
            <a:off x="628650" y="5613131"/>
            <a:ext cx="7886700" cy="675437"/>
          </a:xfrm>
        </p:spPr>
        <p:txBody>
          <a:bodyPr>
            <a:normAutofit/>
          </a:bodyPr>
          <a:lstStyle>
            <a:lvl1pPr algn="ctr">
              <a:defRPr sz="2000"/>
            </a:lvl1pPr>
          </a:lstStyle>
          <a:p>
            <a:r>
              <a:rPr lang="en-US"/>
              <a:t>Click to edit Master title style</a:t>
            </a:r>
            <a:endParaRPr lang="en-US" dirty="0"/>
          </a:p>
        </p:txBody>
      </p:sp>
      <p:sp>
        <p:nvSpPr>
          <p:cNvPr id="6" name="Footer Placeholder 4">
            <a:extLst>
              <a:ext uri="{FF2B5EF4-FFF2-40B4-BE49-F238E27FC236}">
                <a16:creationId xmlns:a16="http://schemas.microsoft.com/office/drawing/2014/main" id="{83F81957-23D8-4010-A336-D02ACCF1E69E}"/>
              </a:ext>
            </a:extLst>
          </p:cNvPr>
          <p:cNvSpPr>
            <a:spLocks noGrp="1"/>
          </p:cNvSpPr>
          <p:nvPr>
            <p:ph type="ftr" sz="quarter" idx="3"/>
          </p:nvPr>
        </p:nvSpPr>
        <p:spPr>
          <a:xfrm>
            <a:off x="0" y="6492875"/>
            <a:ext cx="4830792" cy="365125"/>
          </a:xfrm>
          <a:prstGeom prst="rect">
            <a:avLst/>
          </a:prstGeom>
        </p:spPr>
        <p:txBody>
          <a:bodyPr/>
          <a:lstStyle>
            <a:lvl1pPr>
              <a:defRPr>
                <a:solidFill>
                  <a:schemeClr val="bg1">
                    <a:lumMod val="85000"/>
                  </a:schemeClr>
                </a:solidFill>
              </a:defRPr>
            </a:lvl1pPr>
          </a:lstStyle>
          <a:p>
            <a:r>
              <a:rPr lang="en-US"/>
              <a:t>Agricultural Mechanics</a:t>
            </a:r>
          </a:p>
        </p:txBody>
      </p:sp>
      <p:sp>
        <p:nvSpPr>
          <p:cNvPr id="7" name="Slide Number Placeholder 5">
            <a:extLst>
              <a:ext uri="{FF2B5EF4-FFF2-40B4-BE49-F238E27FC236}">
                <a16:creationId xmlns:a16="http://schemas.microsoft.com/office/drawing/2014/main" id="{1A243FF7-B6D2-4869-A3F2-9F6F5E9246C4}"/>
              </a:ext>
            </a:extLst>
          </p:cNvPr>
          <p:cNvSpPr>
            <a:spLocks noGrp="1"/>
          </p:cNvSpPr>
          <p:nvPr>
            <p:ph type="sldNum" sz="quarter" idx="4"/>
          </p:nvPr>
        </p:nvSpPr>
        <p:spPr>
          <a:xfrm>
            <a:off x="7086600" y="6474305"/>
            <a:ext cx="2057400" cy="365125"/>
          </a:xfrm>
          <a:prstGeom prst="rect">
            <a:avLst/>
          </a:prstGeom>
        </p:spPr>
        <p:txBody>
          <a:bodyPr/>
          <a:lstStyle>
            <a:lvl1pPr algn="r">
              <a:defRPr>
                <a:solidFill>
                  <a:schemeClr val="bg1">
                    <a:lumMod val="85000"/>
                  </a:schemeClr>
                </a:solidFill>
              </a:defRPr>
            </a:lvl1pPr>
          </a:lstStyle>
          <a:p>
            <a:fld id="{3DE62255-9528-4A17-8FF4-51F5595D86EE}" type="slidenum">
              <a:rPr lang="en-US" smtClean="0"/>
              <a:t>‹#›</a:t>
            </a:fld>
            <a:endParaRPr lang="en-US"/>
          </a:p>
        </p:txBody>
      </p:sp>
    </p:spTree>
    <p:extLst>
      <p:ext uri="{BB962C8B-B14F-4D97-AF65-F5344CB8AC3E}">
        <p14:creationId xmlns:p14="http://schemas.microsoft.com/office/powerpoint/2010/main" val="222519505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7C83E20D-C0C5-42F5-85FB-584F8395FE36}"/>
              </a:ext>
            </a:extLst>
          </p:cNvPr>
          <p:cNvSpPr>
            <a:spLocks noGrp="1"/>
          </p:cNvSpPr>
          <p:nvPr>
            <p:ph type="ftr" sz="quarter" idx="3"/>
          </p:nvPr>
        </p:nvSpPr>
        <p:spPr>
          <a:xfrm>
            <a:off x="0" y="6492875"/>
            <a:ext cx="4830792" cy="365125"/>
          </a:xfrm>
          <a:prstGeom prst="rect">
            <a:avLst/>
          </a:prstGeom>
        </p:spPr>
        <p:txBody>
          <a:bodyPr/>
          <a:lstStyle>
            <a:lvl1pPr>
              <a:defRPr>
                <a:solidFill>
                  <a:schemeClr val="bg1">
                    <a:lumMod val="85000"/>
                  </a:schemeClr>
                </a:solidFill>
              </a:defRPr>
            </a:lvl1pPr>
          </a:lstStyle>
          <a:p>
            <a:r>
              <a:rPr lang="en-US"/>
              <a:t>Agricultural Mechanics</a:t>
            </a:r>
          </a:p>
        </p:txBody>
      </p:sp>
      <p:sp>
        <p:nvSpPr>
          <p:cNvPr id="6" name="Slide Number Placeholder 5">
            <a:extLst>
              <a:ext uri="{FF2B5EF4-FFF2-40B4-BE49-F238E27FC236}">
                <a16:creationId xmlns:a16="http://schemas.microsoft.com/office/drawing/2014/main" id="{B2C3A191-8A29-4F8B-97A9-15D8093C8E4F}"/>
              </a:ext>
            </a:extLst>
          </p:cNvPr>
          <p:cNvSpPr>
            <a:spLocks noGrp="1"/>
          </p:cNvSpPr>
          <p:nvPr>
            <p:ph type="sldNum" sz="quarter" idx="4"/>
          </p:nvPr>
        </p:nvSpPr>
        <p:spPr>
          <a:xfrm>
            <a:off x="7086600" y="6474305"/>
            <a:ext cx="2057400" cy="365125"/>
          </a:xfrm>
          <a:prstGeom prst="rect">
            <a:avLst/>
          </a:prstGeom>
        </p:spPr>
        <p:txBody>
          <a:bodyPr/>
          <a:lstStyle>
            <a:lvl1pPr algn="r">
              <a:defRPr>
                <a:solidFill>
                  <a:schemeClr val="bg1">
                    <a:lumMod val="85000"/>
                  </a:schemeClr>
                </a:solidFill>
              </a:defRPr>
            </a:lvl1pPr>
          </a:lstStyle>
          <a:p>
            <a:fld id="{3DE62255-9528-4A17-8FF4-51F5595D86EE}" type="slidenum">
              <a:rPr lang="en-US" smtClean="0"/>
              <a:t>‹#›</a:t>
            </a:fld>
            <a:endParaRPr lang="en-US"/>
          </a:p>
        </p:txBody>
      </p:sp>
    </p:spTree>
    <p:extLst>
      <p:ext uri="{BB962C8B-B14F-4D97-AF65-F5344CB8AC3E}">
        <p14:creationId xmlns:p14="http://schemas.microsoft.com/office/powerpoint/2010/main" val="30430212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3.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1015252"/>
            <a:ext cx="7886700" cy="675437"/>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Rectangle 6">
            <a:extLst>
              <a:ext uri="{FF2B5EF4-FFF2-40B4-BE49-F238E27FC236}">
                <a16:creationId xmlns:a16="http://schemas.microsoft.com/office/drawing/2014/main" id="{9F947555-E225-45F7-A9EE-5F77AEA7F9BD}"/>
              </a:ext>
            </a:extLst>
          </p:cNvPr>
          <p:cNvSpPr/>
          <p:nvPr/>
        </p:nvSpPr>
        <p:spPr>
          <a:xfrm>
            <a:off x="0" y="0"/>
            <a:ext cx="9150865" cy="844379"/>
          </a:xfrm>
          <a:prstGeom prst="rect">
            <a:avLst/>
          </a:prstGeom>
          <a:solidFill>
            <a:srgbClr val="004C97"/>
          </a:solidFill>
          <a:ln>
            <a:noFill/>
          </a:ln>
          <a:effectLst/>
        </p:spPr>
        <p:style>
          <a:lnRef idx="1">
            <a:schemeClr val="accent6"/>
          </a:lnRef>
          <a:fillRef idx="3">
            <a:schemeClr val="accent6"/>
          </a:fillRef>
          <a:effectRef idx="2">
            <a:schemeClr val="accent6"/>
          </a:effectRef>
          <a:fontRef idx="minor">
            <a:schemeClr val="lt1"/>
          </a:fontRef>
        </p:style>
        <p:txBody>
          <a:bodyPr rtlCol="0" anchor="ctr"/>
          <a:lstStyle/>
          <a:p>
            <a:pPr algn="ctr"/>
            <a:endParaRPr lang="en-US">
              <a:solidFill>
                <a:srgbClr val="004C97"/>
              </a:solidFill>
            </a:endParaRPr>
          </a:p>
        </p:txBody>
      </p:sp>
      <p:pic>
        <p:nvPicPr>
          <p:cNvPr id="8" name="Picture 7" descr="NationalFFA_Emblem_R_3C_RGB.png">
            <a:extLst>
              <a:ext uri="{FF2B5EF4-FFF2-40B4-BE49-F238E27FC236}">
                <a16:creationId xmlns:a16="http://schemas.microsoft.com/office/drawing/2014/main" id="{391D5194-E869-42BB-B15B-77F71ED2BCBB}"/>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7874001" y="78163"/>
            <a:ext cx="1095621" cy="1315989"/>
          </a:xfrm>
          <a:prstGeom prst="rect">
            <a:avLst/>
          </a:prstGeom>
        </p:spPr>
      </p:pic>
      <p:pic>
        <p:nvPicPr>
          <p:cNvPr id="9" name="Picture 8">
            <a:extLst>
              <a:ext uri="{FF2B5EF4-FFF2-40B4-BE49-F238E27FC236}">
                <a16:creationId xmlns:a16="http://schemas.microsoft.com/office/drawing/2014/main" id="{91CBCA79-0A1F-400A-A430-54F634F955B2}"/>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5829629" y="907059"/>
            <a:ext cx="2067111" cy="169039"/>
          </a:xfrm>
          <a:prstGeom prst="rect">
            <a:avLst/>
          </a:prstGeom>
        </p:spPr>
      </p:pic>
      <p:pic>
        <p:nvPicPr>
          <p:cNvPr id="10" name="Picture 9">
            <a:extLst>
              <a:ext uri="{FF2B5EF4-FFF2-40B4-BE49-F238E27FC236}">
                <a16:creationId xmlns:a16="http://schemas.microsoft.com/office/drawing/2014/main" id="{1A50C4B0-EF51-4CD4-B574-F380E5212DAE}"/>
              </a:ext>
            </a:extLst>
          </p:cNvPr>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5808678" y="481013"/>
            <a:ext cx="2133556" cy="355157"/>
          </a:xfrm>
          <a:prstGeom prst="rect">
            <a:avLst/>
          </a:prstGeom>
        </p:spPr>
      </p:pic>
      <p:sp>
        <p:nvSpPr>
          <p:cNvPr id="15" name="Rectangle 14">
            <a:extLst>
              <a:ext uri="{FF2B5EF4-FFF2-40B4-BE49-F238E27FC236}">
                <a16:creationId xmlns:a16="http://schemas.microsoft.com/office/drawing/2014/main" id="{BC3FE216-1926-4747-9E89-7EF8ACB9834E}"/>
              </a:ext>
            </a:extLst>
          </p:cNvPr>
          <p:cNvSpPr/>
          <p:nvPr/>
        </p:nvSpPr>
        <p:spPr>
          <a:xfrm>
            <a:off x="0" y="6322001"/>
            <a:ext cx="9150866" cy="267448"/>
          </a:xfrm>
          <a:prstGeom prst="rect">
            <a:avLst/>
          </a:prstGeom>
          <a:solidFill>
            <a:srgbClr val="FFCD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6" name="Rectangle 15">
            <a:extLst>
              <a:ext uri="{FF2B5EF4-FFF2-40B4-BE49-F238E27FC236}">
                <a16:creationId xmlns:a16="http://schemas.microsoft.com/office/drawing/2014/main" id="{8B081E06-E967-475B-9722-66D1AB49C960}"/>
              </a:ext>
            </a:extLst>
          </p:cNvPr>
          <p:cNvSpPr/>
          <p:nvPr/>
        </p:nvSpPr>
        <p:spPr>
          <a:xfrm>
            <a:off x="1092" y="6552197"/>
            <a:ext cx="9149773" cy="287233"/>
          </a:xfrm>
          <a:prstGeom prst="rect">
            <a:avLst/>
          </a:prstGeom>
          <a:solidFill>
            <a:srgbClr val="004C97"/>
          </a:solidFill>
          <a:ln>
            <a:noFill/>
          </a:ln>
          <a:effectLst/>
        </p:spPr>
        <p:style>
          <a:lnRef idx="1">
            <a:schemeClr val="accent6"/>
          </a:lnRef>
          <a:fillRef idx="3">
            <a:schemeClr val="accent6"/>
          </a:fillRef>
          <a:effectRef idx="2">
            <a:schemeClr val="accent6"/>
          </a:effectRef>
          <a:fontRef idx="minor">
            <a:schemeClr val="lt1"/>
          </a:fontRef>
        </p:style>
        <p:txBody>
          <a:bodyPr rtlCol="0" anchor="ctr"/>
          <a:lstStyle/>
          <a:p>
            <a:pPr algn="ctr"/>
            <a:endParaRPr lang="en-US" dirty="0">
              <a:solidFill>
                <a:srgbClr val="0033CC"/>
              </a:solidFill>
            </a:endParaRPr>
          </a:p>
        </p:txBody>
      </p:sp>
      <p:sp>
        <p:nvSpPr>
          <p:cNvPr id="17" name="Footer Placeholder 4">
            <a:extLst>
              <a:ext uri="{FF2B5EF4-FFF2-40B4-BE49-F238E27FC236}">
                <a16:creationId xmlns:a16="http://schemas.microsoft.com/office/drawing/2014/main" id="{02E17FFC-51D6-4844-B4D2-4BA352D361DE}"/>
              </a:ext>
            </a:extLst>
          </p:cNvPr>
          <p:cNvSpPr>
            <a:spLocks noGrp="1"/>
          </p:cNvSpPr>
          <p:nvPr>
            <p:ph type="ftr" sz="quarter" idx="3"/>
          </p:nvPr>
        </p:nvSpPr>
        <p:spPr>
          <a:xfrm>
            <a:off x="0" y="6492875"/>
            <a:ext cx="4830792" cy="365125"/>
          </a:xfrm>
          <a:prstGeom prst="rect">
            <a:avLst/>
          </a:prstGeom>
        </p:spPr>
        <p:txBody>
          <a:bodyPr/>
          <a:lstStyle>
            <a:lvl1pPr>
              <a:defRPr>
                <a:solidFill>
                  <a:schemeClr val="bg1">
                    <a:lumMod val="85000"/>
                  </a:schemeClr>
                </a:solidFill>
              </a:defRPr>
            </a:lvl1pPr>
          </a:lstStyle>
          <a:p>
            <a:r>
              <a:rPr lang="en-US"/>
              <a:t>Agricultural Mechanics</a:t>
            </a:r>
          </a:p>
        </p:txBody>
      </p:sp>
      <p:sp>
        <p:nvSpPr>
          <p:cNvPr id="18" name="Slide Number Placeholder 5">
            <a:extLst>
              <a:ext uri="{FF2B5EF4-FFF2-40B4-BE49-F238E27FC236}">
                <a16:creationId xmlns:a16="http://schemas.microsoft.com/office/drawing/2014/main" id="{2EAB219D-51E1-4681-9B9D-D8A4BA342A04}"/>
              </a:ext>
            </a:extLst>
          </p:cNvPr>
          <p:cNvSpPr>
            <a:spLocks noGrp="1"/>
          </p:cNvSpPr>
          <p:nvPr>
            <p:ph type="sldNum" sz="quarter" idx="4"/>
          </p:nvPr>
        </p:nvSpPr>
        <p:spPr>
          <a:xfrm>
            <a:off x="7086600" y="6474305"/>
            <a:ext cx="2057400" cy="365125"/>
          </a:xfrm>
          <a:prstGeom prst="rect">
            <a:avLst/>
          </a:prstGeom>
        </p:spPr>
        <p:txBody>
          <a:bodyPr/>
          <a:lstStyle>
            <a:lvl1pPr algn="r">
              <a:defRPr>
                <a:solidFill>
                  <a:schemeClr val="bg1">
                    <a:lumMod val="85000"/>
                  </a:schemeClr>
                </a:solidFill>
              </a:defRPr>
            </a:lvl1pPr>
          </a:lstStyle>
          <a:p>
            <a:fld id="{3DE62255-9528-4A17-8FF4-51F5595D86EE}" type="slidenum">
              <a:rPr lang="en-US" smtClean="0"/>
              <a:t>‹#›</a:t>
            </a:fld>
            <a:endParaRPr lang="en-US"/>
          </a:p>
        </p:txBody>
      </p:sp>
    </p:spTree>
    <p:extLst>
      <p:ext uri="{BB962C8B-B14F-4D97-AF65-F5344CB8AC3E}">
        <p14:creationId xmlns:p14="http://schemas.microsoft.com/office/powerpoint/2010/main" val="3225054449"/>
      </p:ext>
    </p:extLst>
  </p:cSld>
  <p:clrMap bg1="lt1" tx1="dk1" bg2="lt2" tx2="dk2" accent1="accent1" accent2="accent2" accent3="accent3" accent4="accent4" accent5="accent5" accent6="accent6" hlink="hlink" folHlink="folHlink"/>
  <p:sldLayoutIdLst>
    <p:sldLayoutId id="2147483693" r:id="rId1"/>
    <p:sldLayoutId id="2147483694" r:id="rId2"/>
    <p:sldLayoutId id="2147483695" r:id="rId3"/>
    <p:sldLayoutId id="2147483696" r:id="rId4"/>
    <p:sldLayoutId id="2147483697" r:id="rId5"/>
    <p:sldLayoutId id="2147483698" r:id="rId6"/>
    <p:sldLayoutId id="2147483699" r:id="rId7"/>
    <p:sldLayoutId id="2147483700" r:id="rId8"/>
    <p:sldLayoutId id="2147483701" r:id="rId9"/>
  </p:sldLayoutIdLs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ppt_y"/>
                                          </p:val>
                                        </p:tav>
                                        <p:tav tm="100000">
                                          <p:val>
                                            <p:strVal val="#ppt_y"/>
                                          </p:val>
                                        </p:tav>
                                      </p:tavLst>
                                    </p:anim>
                                  </p:childTnLst>
                                </p:cTn>
                              </p:par>
                              <p:par>
                                <p:cTn id="15" presetID="2" presetClass="entr" presetSubtype="2" fill="hold" grpId="0" nodeType="with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 calcmode="lin" valueType="num">
                                      <p:cBhvr additive="base">
                                        <p:cTn id="17"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18" dur="500" fill="hold"/>
                                        <p:tgtEl>
                                          <p:spTgt spid="3">
                                            <p:txEl>
                                              <p:pRg st="2" end="2"/>
                                            </p:txEl>
                                          </p:spTgt>
                                        </p:tgtEl>
                                        <p:attrNameLst>
                                          <p:attrName>ppt_y</p:attrName>
                                        </p:attrNameLst>
                                      </p:cBhvr>
                                      <p:tavLst>
                                        <p:tav tm="0">
                                          <p:val>
                                            <p:strVal val="#ppt_y"/>
                                          </p:val>
                                        </p:tav>
                                        <p:tav tm="100000">
                                          <p:val>
                                            <p:strVal val="#ppt_y"/>
                                          </p:val>
                                        </p:tav>
                                      </p:tavLst>
                                    </p:anim>
                                  </p:childTnLst>
                                </p:cTn>
                              </p:par>
                              <p:par>
                                <p:cTn id="19" presetID="2" presetClass="entr" presetSubtype="2" fill="hold" grpId="0" nodeType="with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 calcmode="lin" valueType="num">
                                      <p:cBhvr additive="base">
                                        <p:cTn id="21" dur="500" fill="hold"/>
                                        <p:tgtEl>
                                          <p:spTgt spid="3">
                                            <p:txEl>
                                              <p:pRg st="3" end="3"/>
                                            </p:txEl>
                                          </p:spTgt>
                                        </p:tgtEl>
                                        <p:attrNameLst>
                                          <p:attrName>ppt_x</p:attrName>
                                        </p:attrNameLst>
                                      </p:cBhvr>
                                      <p:tavLst>
                                        <p:tav tm="0">
                                          <p:val>
                                            <p:strVal val="1+#ppt_w/2"/>
                                          </p:val>
                                        </p:tav>
                                        <p:tav tm="100000">
                                          <p:val>
                                            <p:strVal val="#ppt_x"/>
                                          </p:val>
                                        </p:tav>
                                      </p:tavLst>
                                    </p:anim>
                                    <p:anim calcmode="lin" valueType="num">
                                      <p:cBhvr additive="base">
                                        <p:cTn id="22" dur="500" fill="hold"/>
                                        <p:tgtEl>
                                          <p:spTgt spid="3">
                                            <p:txEl>
                                              <p:pRg st="3" end="3"/>
                                            </p:txEl>
                                          </p:spTgt>
                                        </p:tgtEl>
                                        <p:attrNameLst>
                                          <p:attrName>ppt_y</p:attrName>
                                        </p:attrNameLst>
                                      </p:cBhvr>
                                      <p:tavLst>
                                        <p:tav tm="0">
                                          <p:val>
                                            <p:strVal val="#ppt_y"/>
                                          </p:val>
                                        </p:tav>
                                        <p:tav tm="100000">
                                          <p:val>
                                            <p:strVal val="#ppt_y"/>
                                          </p:val>
                                        </p:tav>
                                      </p:tavLst>
                                    </p:anim>
                                  </p:childTnLst>
                                </p:cTn>
                              </p:par>
                              <p:par>
                                <p:cTn id="23" presetID="2" presetClass="entr" presetSubtype="2" fill="hold" grpId="0" nodeType="with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 calcmode="lin" valueType="num">
                                      <p:cBhvr additive="base">
                                        <p:cTn id="25" dur="500" fill="hold"/>
                                        <p:tgtEl>
                                          <p:spTgt spid="3">
                                            <p:txEl>
                                              <p:pRg st="4" end="4"/>
                                            </p:txEl>
                                          </p:spTgt>
                                        </p:tgtEl>
                                        <p:attrNameLst>
                                          <p:attrName>ppt_x</p:attrName>
                                        </p:attrNameLst>
                                      </p:cBhvr>
                                      <p:tavLst>
                                        <p:tav tm="0">
                                          <p:val>
                                            <p:strVal val="1+#ppt_w/2"/>
                                          </p:val>
                                        </p:tav>
                                        <p:tav tm="100000">
                                          <p:val>
                                            <p:strVal val="#ppt_x"/>
                                          </p:val>
                                        </p:tav>
                                      </p:tavLst>
                                    </p:anim>
                                    <p:anim calcmode="lin" valueType="num">
                                      <p:cBhvr additive="base">
                                        <p:cTn id="26" dur="500" fill="hold"/>
                                        <p:tgtEl>
                                          <p:spTgt spid="3">
                                            <p:txEl>
                                              <p:pRg st="4" end="4"/>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tmplLst>
          <p:tmpl lvl="1">
            <p:tnLst>
              <p:par>
                <p:cTn presetID="2" presetClass="entr" presetSubtype="2" fill="hold" nodeType="clickEffect">
                  <p:stCondLst>
                    <p:cond delay="0"/>
                  </p:stCondLst>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1+#ppt_w/2"/>
                          </p:val>
                        </p:tav>
                        <p:tav tm="100000">
                          <p:val>
                            <p:strVal val="#ppt_x"/>
                          </p:val>
                        </p:tav>
                      </p:tavLst>
                    </p:anim>
                    <p:anim calcmode="lin" valueType="num">
                      <p:cBhvr additive="base">
                        <p:cTn dur="500" fill="hold"/>
                        <p:tgtEl>
                          <p:spTgt spid="3"/>
                        </p:tgtEl>
                        <p:attrNameLst>
                          <p:attrName>ppt_y</p:attrName>
                        </p:attrNameLst>
                      </p:cBhvr>
                      <p:tavLst>
                        <p:tav tm="0">
                          <p:val>
                            <p:strVal val="#ppt_y"/>
                          </p:val>
                        </p:tav>
                        <p:tav tm="100000">
                          <p:val>
                            <p:strVal val="#ppt_y"/>
                          </p:val>
                        </p:tav>
                      </p:tavLst>
                    </p:anim>
                  </p:childTnLst>
                </p:cTn>
              </p:par>
            </p:tnLst>
          </p:tmpl>
          <p:tmpl lvl="2">
            <p:tnLst>
              <p:par>
                <p:cTn presetID="2" presetClass="entr" presetSubtype="2" fill="hold" nodeType="clickEffect">
                  <p:stCondLst>
                    <p:cond delay="0"/>
                  </p:stCondLst>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1+#ppt_w/2"/>
                          </p:val>
                        </p:tav>
                        <p:tav tm="100000">
                          <p:val>
                            <p:strVal val="#ppt_x"/>
                          </p:val>
                        </p:tav>
                      </p:tavLst>
                    </p:anim>
                    <p:anim calcmode="lin" valueType="num">
                      <p:cBhvr additive="base">
                        <p:cTn dur="500" fill="hold"/>
                        <p:tgtEl>
                          <p:spTgt spid="3"/>
                        </p:tgtEl>
                        <p:attrNameLst>
                          <p:attrName>ppt_y</p:attrName>
                        </p:attrNameLst>
                      </p:cBhvr>
                      <p:tavLst>
                        <p:tav tm="0">
                          <p:val>
                            <p:strVal val="#ppt_y"/>
                          </p:val>
                        </p:tav>
                        <p:tav tm="100000">
                          <p:val>
                            <p:strVal val="#ppt_y"/>
                          </p:val>
                        </p:tav>
                      </p:tavLst>
                    </p:anim>
                  </p:childTnLst>
                </p:cTn>
              </p:par>
            </p:tnLst>
          </p:tmpl>
          <p:tmpl lvl="3">
            <p:tnLst>
              <p:par>
                <p:cTn presetID="2" presetClass="entr" presetSubtype="2" fill="hold" nodeType="withEffect">
                  <p:stCondLst>
                    <p:cond delay="0"/>
                  </p:stCondLst>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1+#ppt_w/2"/>
                          </p:val>
                        </p:tav>
                        <p:tav tm="100000">
                          <p:val>
                            <p:strVal val="#ppt_x"/>
                          </p:val>
                        </p:tav>
                      </p:tavLst>
                    </p:anim>
                    <p:anim calcmode="lin" valueType="num">
                      <p:cBhvr additive="base">
                        <p:cTn dur="500" fill="hold"/>
                        <p:tgtEl>
                          <p:spTgt spid="3"/>
                        </p:tgtEl>
                        <p:attrNameLst>
                          <p:attrName>ppt_y</p:attrName>
                        </p:attrNameLst>
                      </p:cBhvr>
                      <p:tavLst>
                        <p:tav tm="0">
                          <p:val>
                            <p:strVal val="#ppt_y"/>
                          </p:val>
                        </p:tav>
                        <p:tav tm="100000">
                          <p:val>
                            <p:strVal val="#ppt_y"/>
                          </p:val>
                        </p:tav>
                      </p:tavLst>
                    </p:anim>
                  </p:childTnLst>
                </p:cTn>
              </p:par>
            </p:tnLst>
          </p:tmpl>
          <p:tmpl lvl="4">
            <p:tnLst>
              <p:par>
                <p:cTn presetID="2" presetClass="entr" presetSubtype="2" fill="hold" nodeType="withEffect">
                  <p:stCondLst>
                    <p:cond delay="0"/>
                  </p:stCondLst>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1+#ppt_w/2"/>
                          </p:val>
                        </p:tav>
                        <p:tav tm="100000">
                          <p:val>
                            <p:strVal val="#ppt_x"/>
                          </p:val>
                        </p:tav>
                      </p:tavLst>
                    </p:anim>
                    <p:anim calcmode="lin" valueType="num">
                      <p:cBhvr additive="base">
                        <p:cTn dur="500" fill="hold"/>
                        <p:tgtEl>
                          <p:spTgt spid="3"/>
                        </p:tgtEl>
                        <p:attrNameLst>
                          <p:attrName>ppt_y</p:attrName>
                        </p:attrNameLst>
                      </p:cBhvr>
                      <p:tavLst>
                        <p:tav tm="0">
                          <p:val>
                            <p:strVal val="#ppt_y"/>
                          </p:val>
                        </p:tav>
                        <p:tav tm="100000">
                          <p:val>
                            <p:strVal val="#ppt_y"/>
                          </p:val>
                        </p:tav>
                      </p:tavLst>
                    </p:anim>
                  </p:childTnLst>
                </p:cTn>
              </p:par>
            </p:tnLst>
          </p:tmpl>
          <p:tmpl lvl="5">
            <p:tnLst>
              <p:par>
                <p:cTn presetID="2" presetClass="entr" presetSubtype="2" fill="hold" nodeType="withEffect">
                  <p:stCondLst>
                    <p:cond delay="0"/>
                  </p:stCondLst>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1+#ppt_w/2"/>
                          </p:val>
                        </p:tav>
                        <p:tav tm="100000">
                          <p:val>
                            <p:strVal val="#ppt_x"/>
                          </p:val>
                        </p:tav>
                      </p:tavLst>
                    </p:anim>
                    <p:anim calcmode="lin" valueType="num">
                      <p:cBhvr additive="base">
                        <p:cTn dur="500" fill="hold"/>
                        <p:tgtEl>
                          <p:spTgt spid="3"/>
                        </p:tgtEl>
                        <p:attrNameLst>
                          <p:attrName>ppt_y</p:attrName>
                        </p:attrNameLst>
                      </p:cBhvr>
                      <p:tavLst>
                        <p:tav tm="0">
                          <p:val>
                            <p:strVal val="#ppt_y"/>
                          </p:val>
                        </p:tav>
                        <p:tav tm="100000">
                          <p:val>
                            <p:strVal val="#ppt_y"/>
                          </p:val>
                        </p:tav>
                      </p:tavLst>
                    </p:anim>
                  </p:childTnLst>
                </p:cTn>
              </p:par>
            </p:tnLst>
          </p:tmpl>
        </p:tmplLst>
      </p:bldP>
    </p:bldLst>
  </p:timing>
  <p:hf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514350" indent="-514350" algn="l" defTabSz="914400" rtl="0" eaLnBrk="1" latinLnBrk="0" hangingPunct="1">
        <a:lnSpc>
          <a:spcPct val="90000"/>
        </a:lnSpc>
        <a:spcBef>
          <a:spcPts val="1000"/>
        </a:spcBef>
        <a:buFont typeface="+mj-lt"/>
        <a:buAutoNum type="alphaUcPeriod"/>
        <a:defRPr sz="2800" kern="1200">
          <a:solidFill>
            <a:schemeClr val="tx1"/>
          </a:solidFill>
          <a:latin typeface="+mn-lt"/>
          <a:ea typeface="+mn-ea"/>
          <a:cs typeface="+mn-cs"/>
        </a:defRPr>
      </a:lvl1pPr>
      <a:lvl2pPr marL="914400" indent="-457200" algn="l" defTabSz="914400" rtl="0" eaLnBrk="1" latinLnBrk="0" hangingPunct="1">
        <a:lnSpc>
          <a:spcPct val="90000"/>
        </a:lnSpc>
        <a:spcBef>
          <a:spcPts val="500"/>
        </a:spcBef>
        <a:buFont typeface="+mj-lt"/>
        <a:buAutoNum type="arabicPeriod"/>
        <a:defRPr sz="2400" kern="1200">
          <a:solidFill>
            <a:schemeClr val="tx1"/>
          </a:solidFill>
          <a:latin typeface="+mn-lt"/>
          <a:ea typeface="+mn-ea"/>
          <a:cs typeface="+mn-cs"/>
        </a:defRPr>
      </a:lvl2pPr>
      <a:lvl3pPr marL="1371600" indent="-457200" algn="l" defTabSz="914400" rtl="0" eaLnBrk="1" latinLnBrk="0" hangingPunct="1">
        <a:lnSpc>
          <a:spcPct val="90000"/>
        </a:lnSpc>
        <a:spcBef>
          <a:spcPts val="500"/>
        </a:spcBef>
        <a:buFont typeface="+mj-lt"/>
        <a:buAutoNum type="alphaLcPeriod"/>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1F4BF2-B750-4B1F-B9B5-5995332CA4E0}"/>
              </a:ext>
            </a:extLst>
          </p:cNvPr>
          <p:cNvSpPr>
            <a:spLocks noGrp="1"/>
          </p:cNvSpPr>
          <p:nvPr>
            <p:ph type="ctrTitle"/>
          </p:nvPr>
        </p:nvSpPr>
        <p:spPr/>
        <p:txBody>
          <a:bodyPr>
            <a:normAutofit/>
          </a:bodyPr>
          <a:lstStyle/>
          <a:p>
            <a:r>
              <a:rPr lang="en-US" dirty="0"/>
              <a:t>Surveying Skills</a:t>
            </a:r>
          </a:p>
        </p:txBody>
      </p:sp>
      <p:sp>
        <p:nvSpPr>
          <p:cNvPr id="8" name="Subtitle 7">
            <a:extLst>
              <a:ext uri="{FF2B5EF4-FFF2-40B4-BE49-F238E27FC236}">
                <a16:creationId xmlns:a16="http://schemas.microsoft.com/office/drawing/2014/main" id="{D93D5BCB-C178-4CBC-99A8-FAA4848D8024}"/>
              </a:ext>
            </a:extLst>
          </p:cNvPr>
          <p:cNvSpPr>
            <a:spLocks noGrp="1"/>
          </p:cNvSpPr>
          <p:nvPr>
            <p:ph type="subTitle" idx="1"/>
          </p:nvPr>
        </p:nvSpPr>
        <p:spPr/>
        <p:txBody>
          <a:bodyPr/>
          <a:lstStyle/>
          <a:p>
            <a:r>
              <a:rPr lang="en-US" dirty="0"/>
              <a:t>Lesson 7</a:t>
            </a:r>
          </a:p>
          <a:p>
            <a:r>
              <a:rPr lang="en-US"/>
              <a:t>Rod Reading</a:t>
            </a:r>
            <a:endParaRPr lang="en-US" dirty="0"/>
          </a:p>
          <a:p>
            <a:endParaRPr lang="en-US" dirty="0"/>
          </a:p>
        </p:txBody>
      </p:sp>
      <p:sp>
        <p:nvSpPr>
          <p:cNvPr id="3" name="Footer Placeholder 2">
            <a:extLst>
              <a:ext uri="{FF2B5EF4-FFF2-40B4-BE49-F238E27FC236}">
                <a16:creationId xmlns:a16="http://schemas.microsoft.com/office/drawing/2014/main" id="{38C92003-05E6-4865-80C2-1C9BCC1A5D6A}"/>
              </a:ext>
            </a:extLst>
          </p:cNvPr>
          <p:cNvSpPr>
            <a:spLocks noGrp="1"/>
          </p:cNvSpPr>
          <p:nvPr>
            <p:ph type="ftr" sz="quarter" idx="11"/>
          </p:nvPr>
        </p:nvSpPr>
        <p:spPr/>
        <p:txBody>
          <a:bodyPr/>
          <a:lstStyle/>
          <a:p>
            <a:r>
              <a:rPr lang="en-US"/>
              <a:t>Agricultural Mechanics</a:t>
            </a:r>
          </a:p>
        </p:txBody>
      </p:sp>
      <p:sp>
        <p:nvSpPr>
          <p:cNvPr id="4" name="Slide Number Placeholder 3">
            <a:extLst>
              <a:ext uri="{FF2B5EF4-FFF2-40B4-BE49-F238E27FC236}">
                <a16:creationId xmlns:a16="http://schemas.microsoft.com/office/drawing/2014/main" id="{862211FE-D04F-40CF-A76A-EB7134868D4B}"/>
              </a:ext>
            </a:extLst>
          </p:cNvPr>
          <p:cNvSpPr>
            <a:spLocks noGrp="1"/>
          </p:cNvSpPr>
          <p:nvPr>
            <p:ph type="sldNum" sz="quarter" idx="12"/>
          </p:nvPr>
        </p:nvSpPr>
        <p:spPr/>
        <p:txBody>
          <a:bodyPr/>
          <a:lstStyle/>
          <a:p>
            <a:fld id="{3812B06D-486B-4B1A-AFB8-52DAFFEF9BA0}" type="slidenum">
              <a:rPr lang="en-US" altLang="en-US" smtClean="0"/>
              <a:pPr/>
              <a:t>1</a:t>
            </a:fld>
            <a:endParaRPr lang="en-US" altLang="en-US"/>
          </a:p>
        </p:txBody>
      </p:sp>
    </p:spTree>
    <p:extLst>
      <p:ext uri="{BB962C8B-B14F-4D97-AF65-F5344CB8AC3E}">
        <p14:creationId xmlns:p14="http://schemas.microsoft.com/office/powerpoint/2010/main" val="323042507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AAFBCE-EFAC-483B-8398-99771DCC6C9B}"/>
              </a:ext>
            </a:extLst>
          </p:cNvPr>
          <p:cNvSpPr>
            <a:spLocks noGrp="1"/>
          </p:cNvSpPr>
          <p:nvPr>
            <p:ph type="title"/>
          </p:nvPr>
        </p:nvSpPr>
        <p:spPr/>
        <p:txBody>
          <a:bodyPr>
            <a:normAutofit fontScale="90000"/>
          </a:bodyPr>
          <a:lstStyle/>
          <a:p>
            <a:pPr marL="857250" indent="-857250">
              <a:buFont typeface="+mj-lt"/>
              <a:buAutoNum type="romanUcPeriod" startAt="9"/>
            </a:pPr>
            <a:r>
              <a:rPr lang="en-US" dirty="0"/>
              <a:t>Philadelphia Rod</a:t>
            </a:r>
          </a:p>
        </p:txBody>
      </p:sp>
      <p:sp>
        <p:nvSpPr>
          <p:cNvPr id="3" name="Content Placeholder 2">
            <a:extLst>
              <a:ext uri="{FF2B5EF4-FFF2-40B4-BE49-F238E27FC236}">
                <a16:creationId xmlns:a16="http://schemas.microsoft.com/office/drawing/2014/main" id="{36750DF7-3734-4484-9F3E-2A17FBD366C2}"/>
              </a:ext>
            </a:extLst>
          </p:cNvPr>
          <p:cNvSpPr>
            <a:spLocks noGrp="1"/>
          </p:cNvSpPr>
          <p:nvPr>
            <p:ph idx="1"/>
          </p:nvPr>
        </p:nvSpPr>
        <p:spPr>
          <a:xfrm>
            <a:off x="628650" y="1825625"/>
            <a:ext cx="4484526" cy="4351338"/>
          </a:xfrm>
        </p:spPr>
        <p:txBody>
          <a:bodyPr/>
          <a:lstStyle/>
          <a:p>
            <a:r>
              <a:rPr lang="en-US" dirty="0"/>
              <a:t>What is the reading at “A” </a:t>
            </a:r>
          </a:p>
          <a:p>
            <a:r>
              <a:rPr lang="en-US" dirty="0"/>
              <a:t>What is the reading at “B”</a:t>
            </a:r>
          </a:p>
          <a:p>
            <a:r>
              <a:rPr lang="en-US" dirty="0"/>
              <a:t>What is the reading at “C”</a:t>
            </a:r>
          </a:p>
          <a:p>
            <a:endParaRPr lang="en-US" dirty="0"/>
          </a:p>
        </p:txBody>
      </p:sp>
      <p:sp>
        <p:nvSpPr>
          <p:cNvPr id="4" name="Footer Placeholder 3">
            <a:extLst>
              <a:ext uri="{FF2B5EF4-FFF2-40B4-BE49-F238E27FC236}">
                <a16:creationId xmlns:a16="http://schemas.microsoft.com/office/drawing/2014/main" id="{A024C275-2F00-4E42-83DE-2E791DBF93A4}"/>
              </a:ext>
            </a:extLst>
          </p:cNvPr>
          <p:cNvSpPr>
            <a:spLocks noGrp="1"/>
          </p:cNvSpPr>
          <p:nvPr>
            <p:ph type="ftr" sz="quarter" idx="3"/>
          </p:nvPr>
        </p:nvSpPr>
        <p:spPr/>
        <p:txBody>
          <a:bodyPr/>
          <a:lstStyle/>
          <a:p>
            <a:r>
              <a:rPr lang="en-US"/>
              <a:t>Agricultural Mechanics</a:t>
            </a:r>
          </a:p>
        </p:txBody>
      </p:sp>
      <p:sp>
        <p:nvSpPr>
          <p:cNvPr id="5" name="Slide Number Placeholder 4">
            <a:extLst>
              <a:ext uri="{FF2B5EF4-FFF2-40B4-BE49-F238E27FC236}">
                <a16:creationId xmlns:a16="http://schemas.microsoft.com/office/drawing/2014/main" id="{BCB788B6-EC3E-4634-A5CD-9F6496BBE31E}"/>
              </a:ext>
            </a:extLst>
          </p:cNvPr>
          <p:cNvSpPr>
            <a:spLocks noGrp="1"/>
          </p:cNvSpPr>
          <p:nvPr>
            <p:ph type="sldNum" sz="quarter" idx="4"/>
          </p:nvPr>
        </p:nvSpPr>
        <p:spPr/>
        <p:txBody>
          <a:bodyPr/>
          <a:lstStyle/>
          <a:p>
            <a:fld id="{3DE62255-9528-4A17-8FF4-51F5595D86EE}" type="slidenum">
              <a:rPr lang="en-US" smtClean="0"/>
              <a:t>10</a:t>
            </a:fld>
            <a:endParaRPr lang="en-US"/>
          </a:p>
        </p:txBody>
      </p:sp>
      <p:grpSp>
        <p:nvGrpSpPr>
          <p:cNvPr id="16" name="Group 15">
            <a:extLst>
              <a:ext uri="{FF2B5EF4-FFF2-40B4-BE49-F238E27FC236}">
                <a16:creationId xmlns:a16="http://schemas.microsoft.com/office/drawing/2014/main" id="{7C808CF4-27E7-42DE-B2A8-E9B9D5AE0F0F}"/>
              </a:ext>
            </a:extLst>
          </p:cNvPr>
          <p:cNvGrpSpPr/>
          <p:nvPr/>
        </p:nvGrpSpPr>
        <p:grpSpPr>
          <a:xfrm>
            <a:off x="6925649" y="1287624"/>
            <a:ext cx="1917438" cy="5029200"/>
            <a:chOff x="6897657" y="1268963"/>
            <a:chExt cx="1917438" cy="5029200"/>
          </a:xfrm>
        </p:grpSpPr>
        <p:pic>
          <p:nvPicPr>
            <p:cNvPr id="6148" name="Picture 4" descr="Level staff - Wikipedia">
              <a:extLst>
                <a:ext uri="{FF2B5EF4-FFF2-40B4-BE49-F238E27FC236}">
                  <a16:creationId xmlns:a16="http://schemas.microsoft.com/office/drawing/2014/main" id="{6CB86280-26AA-4C32-A23B-3915B568C31C}"/>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60979" r="12735"/>
            <a:stretch/>
          </p:blipFill>
          <p:spPr bwMode="auto">
            <a:xfrm>
              <a:off x="8063983" y="1268963"/>
              <a:ext cx="751112" cy="5029200"/>
            </a:xfrm>
            <a:prstGeom prst="rect">
              <a:avLst/>
            </a:prstGeom>
            <a:noFill/>
            <a:extLst>
              <a:ext uri="{909E8E84-426E-40DD-AFC4-6F175D3DCCD1}">
                <a14:hiddenFill xmlns:a14="http://schemas.microsoft.com/office/drawing/2010/main">
                  <a:solidFill>
                    <a:srgbClr val="FFFFFF"/>
                  </a:solidFill>
                </a14:hiddenFill>
              </a:ext>
            </a:extLst>
          </p:spPr>
        </p:pic>
        <p:grpSp>
          <p:nvGrpSpPr>
            <p:cNvPr id="6" name="Group 5">
              <a:extLst>
                <a:ext uri="{FF2B5EF4-FFF2-40B4-BE49-F238E27FC236}">
                  <a16:creationId xmlns:a16="http://schemas.microsoft.com/office/drawing/2014/main" id="{BC9833EE-D1BF-4CD3-947D-CC47EDB74AEA}"/>
                </a:ext>
              </a:extLst>
            </p:cNvPr>
            <p:cNvGrpSpPr/>
            <p:nvPr/>
          </p:nvGrpSpPr>
          <p:grpSpPr>
            <a:xfrm>
              <a:off x="6897657" y="2436112"/>
              <a:ext cx="1231641" cy="369332"/>
              <a:chOff x="6494107" y="2721988"/>
              <a:chExt cx="1231641" cy="369332"/>
            </a:xfrm>
          </p:grpSpPr>
          <p:cxnSp>
            <p:nvCxnSpPr>
              <p:cNvPr id="7" name="Straight Arrow Connector 6">
                <a:extLst>
                  <a:ext uri="{FF2B5EF4-FFF2-40B4-BE49-F238E27FC236}">
                    <a16:creationId xmlns:a16="http://schemas.microsoft.com/office/drawing/2014/main" id="{074A6347-698E-4188-9E05-F2098E2B7E78}"/>
                  </a:ext>
                </a:extLst>
              </p:cNvPr>
              <p:cNvCxnSpPr/>
              <p:nvPr/>
            </p:nvCxnSpPr>
            <p:spPr>
              <a:xfrm>
                <a:off x="6848670" y="2892489"/>
                <a:ext cx="877078" cy="0"/>
              </a:xfrm>
              <a:prstGeom prst="straightConnector1">
                <a:avLst/>
              </a:prstGeom>
              <a:ln w="50800">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C7841F70-2820-47C6-BEFE-29060214E835}"/>
                  </a:ext>
                </a:extLst>
              </p:cNvPr>
              <p:cNvSpPr txBox="1"/>
              <p:nvPr/>
            </p:nvSpPr>
            <p:spPr>
              <a:xfrm>
                <a:off x="6494107" y="2721988"/>
                <a:ext cx="354563" cy="369332"/>
              </a:xfrm>
              <a:prstGeom prst="rect">
                <a:avLst/>
              </a:prstGeom>
              <a:noFill/>
            </p:spPr>
            <p:txBody>
              <a:bodyPr wrap="square" rtlCol="0">
                <a:spAutoFit/>
              </a:bodyPr>
              <a:lstStyle/>
              <a:p>
                <a:r>
                  <a:rPr lang="en-US" dirty="0"/>
                  <a:t>A</a:t>
                </a:r>
              </a:p>
            </p:txBody>
          </p:sp>
        </p:grpSp>
        <p:grpSp>
          <p:nvGrpSpPr>
            <p:cNvPr id="14" name="Group 13">
              <a:extLst>
                <a:ext uri="{FF2B5EF4-FFF2-40B4-BE49-F238E27FC236}">
                  <a16:creationId xmlns:a16="http://schemas.microsoft.com/office/drawing/2014/main" id="{15DF4C8D-F0B2-41FE-9574-D34A253300CF}"/>
                </a:ext>
              </a:extLst>
            </p:cNvPr>
            <p:cNvGrpSpPr/>
            <p:nvPr/>
          </p:nvGrpSpPr>
          <p:grpSpPr>
            <a:xfrm>
              <a:off x="6955975" y="3203594"/>
              <a:ext cx="1205983" cy="369332"/>
              <a:chOff x="6519765" y="3899031"/>
              <a:chExt cx="1205983" cy="369332"/>
            </a:xfrm>
          </p:grpSpPr>
          <p:cxnSp>
            <p:nvCxnSpPr>
              <p:cNvPr id="10" name="Straight Arrow Connector 9">
                <a:extLst>
                  <a:ext uri="{FF2B5EF4-FFF2-40B4-BE49-F238E27FC236}">
                    <a16:creationId xmlns:a16="http://schemas.microsoft.com/office/drawing/2014/main" id="{504A2EF3-923C-4877-86C1-99A863C7377E}"/>
                  </a:ext>
                </a:extLst>
              </p:cNvPr>
              <p:cNvCxnSpPr/>
              <p:nvPr/>
            </p:nvCxnSpPr>
            <p:spPr>
              <a:xfrm>
                <a:off x="6848670" y="4083697"/>
                <a:ext cx="877078" cy="0"/>
              </a:xfrm>
              <a:prstGeom prst="straightConnector1">
                <a:avLst/>
              </a:prstGeom>
              <a:ln w="50800">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B3AFA602-F775-4839-BBC3-0A20B7619AB3}"/>
                  </a:ext>
                </a:extLst>
              </p:cNvPr>
              <p:cNvSpPr txBox="1"/>
              <p:nvPr/>
            </p:nvSpPr>
            <p:spPr>
              <a:xfrm>
                <a:off x="6519765" y="3899031"/>
                <a:ext cx="354563" cy="369332"/>
              </a:xfrm>
              <a:prstGeom prst="rect">
                <a:avLst/>
              </a:prstGeom>
              <a:noFill/>
            </p:spPr>
            <p:txBody>
              <a:bodyPr wrap="square" rtlCol="0">
                <a:spAutoFit/>
              </a:bodyPr>
              <a:lstStyle/>
              <a:p>
                <a:r>
                  <a:rPr lang="en-US" dirty="0"/>
                  <a:t>B</a:t>
                </a:r>
              </a:p>
            </p:txBody>
          </p:sp>
        </p:grpSp>
        <p:grpSp>
          <p:nvGrpSpPr>
            <p:cNvPr id="15" name="Group 14">
              <a:extLst>
                <a:ext uri="{FF2B5EF4-FFF2-40B4-BE49-F238E27FC236}">
                  <a16:creationId xmlns:a16="http://schemas.microsoft.com/office/drawing/2014/main" id="{B6717F21-34AD-4CFA-9FF0-E4A2D019CB64}"/>
                </a:ext>
              </a:extLst>
            </p:cNvPr>
            <p:cNvGrpSpPr/>
            <p:nvPr/>
          </p:nvGrpSpPr>
          <p:grpSpPr>
            <a:xfrm>
              <a:off x="6930317" y="4371064"/>
              <a:ext cx="1231641" cy="369332"/>
              <a:chOff x="6494107" y="4726346"/>
              <a:chExt cx="1231641" cy="369332"/>
            </a:xfrm>
          </p:grpSpPr>
          <p:cxnSp>
            <p:nvCxnSpPr>
              <p:cNvPr id="9" name="Straight Arrow Connector 8">
                <a:extLst>
                  <a:ext uri="{FF2B5EF4-FFF2-40B4-BE49-F238E27FC236}">
                    <a16:creationId xmlns:a16="http://schemas.microsoft.com/office/drawing/2014/main" id="{A877AB98-420E-4637-A966-411C09E2F1FB}"/>
                  </a:ext>
                </a:extLst>
              </p:cNvPr>
              <p:cNvCxnSpPr/>
              <p:nvPr/>
            </p:nvCxnSpPr>
            <p:spPr>
              <a:xfrm>
                <a:off x="6848670" y="4911012"/>
                <a:ext cx="877078" cy="0"/>
              </a:xfrm>
              <a:prstGeom prst="straightConnector1">
                <a:avLst/>
              </a:prstGeom>
              <a:ln w="50800">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6B1F092D-3408-4A99-8F89-A36091E674F6}"/>
                  </a:ext>
                </a:extLst>
              </p:cNvPr>
              <p:cNvSpPr txBox="1"/>
              <p:nvPr/>
            </p:nvSpPr>
            <p:spPr>
              <a:xfrm>
                <a:off x="6494107" y="4726346"/>
                <a:ext cx="354563" cy="369332"/>
              </a:xfrm>
              <a:prstGeom prst="rect">
                <a:avLst/>
              </a:prstGeom>
              <a:noFill/>
            </p:spPr>
            <p:txBody>
              <a:bodyPr wrap="square" rtlCol="0">
                <a:spAutoFit/>
              </a:bodyPr>
              <a:lstStyle/>
              <a:p>
                <a:r>
                  <a:rPr lang="en-US" dirty="0"/>
                  <a:t>C</a:t>
                </a:r>
              </a:p>
            </p:txBody>
          </p:sp>
        </p:grpSp>
      </p:grpSp>
    </p:spTree>
    <p:extLst>
      <p:ext uri="{BB962C8B-B14F-4D97-AF65-F5344CB8AC3E}">
        <p14:creationId xmlns:p14="http://schemas.microsoft.com/office/powerpoint/2010/main" val="163569792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77C23C-24B5-4B32-8320-478007F00B78}"/>
              </a:ext>
            </a:extLst>
          </p:cNvPr>
          <p:cNvSpPr>
            <a:spLocks noGrp="1"/>
          </p:cNvSpPr>
          <p:nvPr>
            <p:ph type="title"/>
          </p:nvPr>
        </p:nvSpPr>
        <p:spPr/>
        <p:txBody>
          <a:bodyPr>
            <a:normAutofit fontScale="90000"/>
          </a:bodyPr>
          <a:lstStyle/>
          <a:p>
            <a:pPr marL="857250" indent="-857250">
              <a:buFont typeface="+mj-lt"/>
              <a:buAutoNum type="romanUcPeriod" startAt="10"/>
            </a:pPr>
            <a:r>
              <a:rPr lang="en-US" dirty="0"/>
              <a:t>Laser Level Receivers</a:t>
            </a:r>
          </a:p>
        </p:txBody>
      </p:sp>
      <p:sp>
        <p:nvSpPr>
          <p:cNvPr id="3" name="Content Placeholder 2">
            <a:extLst>
              <a:ext uri="{FF2B5EF4-FFF2-40B4-BE49-F238E27FC236}">
                <a16:creationId xmlns:a16="http://schemas.microsoft.com/office/drawing/2014/main" id="{84998913-53DB-4151-89C0-221BFA6A8934}"/>
              </a:ext>
            </a:extLst>
          </p:cNvPr>
          <p:cNvSpPr>
            <a:spLocks noGrp="1"/>
          </p:cNvSpPr>
          <p:nvPr>
            <p:ph idx="1"/>
          </p:nvPr>
        </p:nvSpPr>
        <p:spPr>
          <a:xfrm>
            <a:off x="628650" y="1825625"/>
            <a:ext cx="7886700" cy="1692016"/>
          </a:xfrm>
        </p:spPr>
        <p:txBody>
          <a:bodyPr>
            <a:normAutofit lnSpcReduction="10000"/>
          </a:bodyPr>
          <a:lstStyle/>
          <a:p>
            <a:r>
              <a:rPr lang="en-US" dirty="0"/>
              <a:t>Laser receivers attach to the rod and are moved up and down the rod until centered on the laser beam.</a:t>
            </a:r>
          </a:p>
          <a:p>
            <a:r>
              <a:rPr lang="en-US" dirty="0"/>
              <a:t>The reading is then taken at the pointer location. </a:t>
            </a:r>
          </a:p>
        </p:txBody>
      </p:sp>
      <p:sp>
        <p:nvSpPr>
          <p:cNvPr id="4" name="Footer Placeholder 3">
            <a:extLst>
              <a:ext uri="{FF2B5EF4-FFF2-40B4-BE49-F238E27FC236}">
                <a16:creationId xmlns:a16="http://schemas.microsoft.com/office/drawing/2014/main" id="{FB076C20-7A88-4A9B-B35B-CC135B89359D}"/>
              </a:ext>
            </a:extLst>
          </p:cNvPr>
          <p:cNvSpPr>
            <a:spLocks noGrp="1"/>
          </p:cNvSpPr>
          <p:nvPr>
            <p:ph type="ftr" sz="quarter" idx="3"/>
          </p:nvPr>
        </p:nvSpPr>
        <p:spPr/>
        <p:txBody>
          <a:bodyPr/>
          <a:lstStyle/>
          <a:p>
            <a:r>
              <a:rPr lang="en-US"/>
              <a:t>Agricultural Mechanics</a:t>
            </a:r>
          </a:p>
        </p:txBody>
      </p:sp>
      <p:sp>
        <p:nvSpPr>
          <p:cNvPr id="5" name="Slide Number Placeholder 4">
            <a:extLst>
              <a:ext uri="{FF2B5EF4-FFF2-40B4-BE49-F238E27FC236}">
                <a16:creationId xmlns:a16="http://schemas.microsoft.com/office/drawing/2014/main" id="{3E33477C-66B1-4AA1-A768-D56D8C61AA02}"/>
              </a:ext>
            </a:extLst>
          </p:cNvPr>
          <p:cNvSpPr>
            <a:spLocks noGrp="1"/>
          </p:cNvSpPr>
          <p:nvPr>
            <p:ph type="sldNum" sz="quarter" idx="4"/>
          </p:nvPr>
        </p:nvSpPr>
        <p:spPr/>
        <p:txBody>
          <a:bodyPr/>
          <a:lstStyle/>
          <a:p>
            <a:fld id="{3DE62255-9528-4A17-8FF4-51F5595D86EE}" type="slidenum">
              <a:rPr lang="en-US" smtClean="0"/>
              <a:t>11</a:t>
            </a:fld>
            <a:endParaRPr lang="en-US"/>
          </a:p>
        </p:txBody>
      </p:sp>
      <p:pic>
        <p:nvPicPr>
          <p:cNvPr id="8194" name="Picture 2" descr="Determine the Points">
            <a:extLst>
              <a:ext uri="{FF2B5EF4-FFF2-40B4-BE49-F238E27FC236}">
                <a16:creationId xmlns:a16="http://schemas.microsoft.com/office/drawing/2014/main" id="{0324F138-BD85-4B5E-AE67-D71F5557DB22}"/>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r="47170"/>
          <a:stretch/>
        </p:blipFill>
        <p:spPr bwMode="auto">
          <a:xfrm>
            <a:off x="970384" y="3517641"/>
            <a:ext cx="4830792" cy="197008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8221497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D38877-43D6-4AEE-85EA-AD42945BBD05}"/>
              </a:ext>
            </a:extLst>
          </p:cNvPr>
          <p:cNvSpPr>
            <a:spLocks noGrp="1"/>
          </p:cNvSpPr>
          <p:nvPr>
            <p:ph type="title"/>
          </p:nvPr>
        </p:nvSpPr>
        <p:spPr>
          <a:xfrm>
            <a:off x="628650" y="992232"/>
            <a:ext cx="7886700" cy="675437"/>
          </a:xfrm>
        </p:spPr>
        <p:txBody>
          <a:bodyPr>
            <a:normAutofit fontScale="90000"/>
          </a:bodyPr>
          <a:lstStyle/>
          <a:p>
            <a:pPr marL="857250" indent="-857250">
              <a:buFont typeface="+mj-lt"/>
              <a:buAutoNum type="romanUcPeriod" startAt="11"/>
            </a:pPr>
            <a:r>
              <a:rPr lang="en-US" dirty="0"/>
              <a:t>Direct Elevation Rods</a:t>
            </a:r>
          </a:p>
        </p:txBody>
      </p:sp>
      <p:sp>
        <p:nvSpPr>
          <p:cNvPr id="3" name="Content Placeholder 2">
            <a:extLst>
              <a:ext uri="{FF2B5EF4-FFF2-40B4-BE49-F238E27FC236}">
                <a16:creationId xmlns:a16="http://schemas.microsoft.com/office/drawing/2014/main" id="{6AEBDFC6-7A0D-4A2C-81AC-E49C2C53EA52}"/>
              </a:ext>
            </a:extLst>
          </p:cNvPr>
          <p:cNvSpPr>
            <a:spLocks noGrp="1"/>
          </p:cNvSpPr>
          <p:nvPr>
            <p:ph idx="1"/>
          </p:nvPr>
        </p:nvSpPr>
        <p:spPr>
          <a:xfrm>
            <a:off x="628650" y="1825625"/>
            <a:ext cx="5632191" cy="4351338"/>
          </a:xfrm>
        </p:spPr>
        <p:txBody>
          <a:bodyPr/>
          <a:lstStyle/>
          <a:p>
            <a:r>
              <a:rPr lang="en-US" dirty="0"/>
              <a:t>The rod has an adjustable tape.  </a:t>
            </a:r>
          </a:p>
          <a:p>
            <a:r>
              <a:rPr lang="en-US" dirty="0"/>
              <a:t>Initially the tape is adjusted to a fixed reading at a BM.  </a:t>
            </a:r>
          </a:p>
          <a:p>
            <a:r>
              <a:rPr lang="en-US" dirty="0"/>
              <a:t>It reads directly (or backwards) so the lower the elevation the lower the rod reading.   No subtraction of the HI is required. </a:t>
            </a:r>
          </a:p>
        </p:txBody>
      </p:sp>
      <p:sp>
        <p:nvSpPr>
          <p:cNvPr id="4" name="Footer Placeholder 3">
            <a:extLst>
              <a:ext uri="{FF2B5EF4-FFF2-40B4-BE49-F238E27FC236}">
                <a16:creationId xmlns:a16="http://schemas.microsoft.com/office/drawing/2014/main" id="{9B864013-F111-4908-ACEC-71458CBBA2C7}"/>
              </a:ext>
            </a:extLst>
          </p:cNvPr>
          <p:cNvSpPr>
            <a:spLocks noGrp="1"/>
          </p:cNvSpPr>
          <p:nvPr>
            <p:ph type="ftr" sz="quarter" idx="3"/>
          </p:nvPr>
        </p:nvSpPr>
        <p:spPr/>
        <p:txBody>
          <a:bodyPr/>
          <a:lstStyle/>
          <a:p>
            <a:r>
              <a:rPr lang="en-US"/>
              <a:t>Agricultural Mechanics</a:t>
            </a:r>
          </a:p>
        </p:txBody>
      </p:sp>
      <p:sp>
        <p:nvSpPr>
          <p:cNvPr id="5" name="Slide Number Placeholder 4">
            <a:extLst>
              <a:ext uri="{FF2B5EF4-FFF2-40B4-BE49-F238E27FC236}">
                <a16:creationId xmlns:a16="http://schemas.microsoft.com/office/drawing/2014/main" id="{E1BA8E1C-A0D9-4115-BD63-A56AB0C82C52}"/>
              </a:ext>
            </a:extLst>
          </p:cNvPr>
          <p:cNvSpPr>
            <a:spLocks noGrp="1"/>
          </p:cNvSpPr>
          <p:nvPr>
            <p:ph type="sldNum" sz="quarter" idx="4"/>
          </p:nvPr>
        </p:nvSpPr>
        <p:spPr/>
        <p:txBody>
          <a:bodyPr/>
          <a:lstStyle/>
          <a:p>
            <a:fld id="{3DE62255-9528-4A17-8FF4-51F5595D86EE}" type="slidenum">
              <a:rPr lang="en-US" smtClean="0"/>
              <a:t>12</a:t>
            </a:fld>
            <a:endParaRPr lang="en-US"/>
          </a:p>
        </p:txBody>
      </p:sp>
      <p:pic>
        <p:nvPicPr>
          <p:cNvPr id="6" name="Picture 4" descr="LaserLine 10ft Direct Laser Reading and 10ths Scale Fiberglass Grade Rod in  the Laser Level Accessories department at Lowes.com">
            <a:extLst>
              <a:ext uri="{FF2B5EF4-FFF2-40B4-BE49-F238E27FC236}">
                <a16:creationId xmlns:a16="http://schemas.microsoft.com/office/drawing/2014/main" id="{F725DDE7-BCCC-4977-8A3D-073272C26035}"/>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28962" t="2869" r="34353" b="18616"/>
          <a:stretch/>
        </p:blipFill>
        <p:spPr bwMode="auto">
          <a:xfrm>
            <a:off x="7518100" y="1390880"/>
            <a:ext cx="1286888" cy="4786083"/>
          </a:xfrm>
          <a:prstGeom prst="rect">
            <a:avLst/>
          </a:prstGeom>
          <a:noFill/>
          <a:extLst>
            <a:ext uri="{909E8E84-426E-40DD-AFC4-6F175D3DCCD1}">
              <a14:hiddenFill xmlns:a14="http://schemas.microsoft.com/office/drawing/2010/main">
                <a:solidFill>
                  <a:srgbClr val="FFFFFF"/>
                </a:solidFill>
              </a14:hiddenFill>
            </a:ext>
          </a:extLst>
        </p:spPr>
      </p:pic>
      <p:grpSp>
        <p:nvGrpSpPr>
          <p:cNvPr id="9" name="Group 8">
            <a:extLst>
              <a:ext uri="{FF2B5EF4-FFF2-40B4-BE49-F238E27FC236}">
                <a16:creationId xmlns:a16="http://schemas.microsoft.com/office/drawing/2014/main" id="{1EE2A882-6422-473D-AAF1-6CB577643D97}"/>
              </a:ext>
            </a:extLst>
          </p:cNvPr>
          <p:cNvGrpSpPr/>
          <p:nvPr/>
        </p:nvGrpSpPr>
        <p:grpSpPr>
          <a:xfrm>
            <a:off x="6438123" y="1974145"/>
            <a:ext cx="1588109" cy="369332"/>
            <a:chOff x="6137639" y="2721988"/>
            <a:chExt cx="1588109" cy="369332"/>
          </a:xfrm>
        </p:grpSpPr>
        <p:cxnSp>
          <p:nvCxnSpPr>
            <p:cNvPr id="16" name="Straight Arrow Connector 15">
              <a:extLst>
                <a:ext uri="{FF2B5EF4-FFF2-40B4-BE49-F238E27FC236}">
                  <a16:creationId xmlns:a16="http://schemas.microsoft.com/office/drawing/2014/main" id="{251E81C0-B276-4169-ABC0-FFC72A237924}"/>
                </a:ext>
              </a:extLst>
            </p:cNvPr>
            <p:cNvCxnSpPr/>
            <p:nvPr/>
          </p:nvCxnSpPr>
          <p:spPr>
            <a:xfrm>
              <a:off x="6848670" y="2892489"/>
              <a:ext cx="877078" cy="0"/>
            </a:xfrm>
            <a:prstGeom prst="straightConnector1">
              <a:avLst/>
            </a:prstGeom>
            <a:ln w="50800">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85BEC1A7-623A-4546-991B-42399B0D620E}"/>
                </a:ext>
              </a:extLst>
            </p:cNvPr>
            <p:cNvSpPr txBox="1"/>
            <p:nvPr/>
          </p:nvSpPr>
          <p:spPr>
            <a:xfrm>
              <a:off x="6137639" y="2721988"/>
              <a:ext cx="711032" cy="369332"/>
            </a:xfrm>
            <a:prstGeom prst="rect">
              <a:avLst/>
            </a:prstGeom>
            <a:noFill/>
          </p:spPr>
          <p:txBody>
            <a:bodyPr wrap="square" rtlCol="0">
              <a:spAutoFit/>
            </a:bodyPr>
            <a:lstStyle/>
            <a:p>
              <a:r>
                <a:rPr lang="en-US" dirty="0"/>
                <a:t>Tape</a:t>
              </a:r>
            </a:p>
          </p:txBody>
        </p:sp>
      </p:grpSp>
      <p:grpSp>
        <p:nvGrpSpPr>
          <p:cNvPr id="10" name="Group 9">
            <a:extLst>
              <a:ext uri="{FF2B5EF4-FFF2-40B4-BE49-F238E27FC236}">
                <a16:creationId xmlns:a16="http://schemas.microsoft.com/office/drawing/2014/main" id="{1216AB09-EB02-4754-A2EA-A0077583E098}"/>
              </a:ext>
            </a:extLst>
          </p:cNvPr>
          <p:cNvGrpSpPr/>
          <p:nvPr/>
        </p:nvGrpSpPr>
        <p:grpSpPr>
          <a:xfrm>
            <a:off x="6260842" y="3680489"/>
            <a:ext cx="1999467" cy="369332"/>
            <a:chOff x="5726281" y="3899031"/>
            <a:chExt cx="1999467" cy="369332"/>
          </a:xfrm>
        </p:grpSpPr>
        <p:cxnSp>
          <p:nvCxnSpPr>
            <p:cNvPr id="14" name="Straight Arrow Connector 13">
              <a:extLst>
                <a:ext uri="{FF2B5EF4-FFF2-40B4-BE49-F238E27FC236}">
                  <a16:creationId xmlns:a16="http://schemas.microsoft.com/office/drawing/2014/main" id="{889EA6C6-0CCB-43D7-9902-13AE0669B691}"/>
                </a:ext>
              </a:extLst>
            </p:cNvPr>
            <p:cNvCxnSpPr/>
            <p:nvPr/>
          </p:nvCxnSpPr>
          <p:spPr>
            <a:xfrm>
              <a:off x="6848670" y="4083697"/>
              <a:ext cx="877078" cy="0"/>
            </a:xfrm>
            <a:prstGeom prst="straightConnector1">
              <a:avLst/>
            </a:prstGeom>
            <a:ln w="50800">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id="{3677FE39-E3CE-42AF-9F0D-46B449079FA2}"/>
                </a:ext>
              </a:extLst>
            </p:cNvPr>
            <p:cNvSpPr txBox="1"/>
            <p:nvPr/>
          </p:nvSpPr>
          <p:spPr>
            <a:xfrm>
              <a:off x="5726281" y="3899031"/>
              <a:ext cx="1148048" cy="369332"/>
            </a:xfrm>
            <a:prstGeom prst="rect">
              <a:avLst/>
            </a:prstGeom>
            <a:noFill/>
          </p:spPr>
          <p:txBody>
            <a:bodyPr wrap="square" rtlCol="0">
              <a:spAutoFit/>
            </a:bodyPr>
            <a:lstStyle/>
            <a:p>
              <a:r>
                <a:rPr lang="en-US" dirty="0"/>
                <a:t>Tape Lock</a:t>
              </a:r>
            </a:p>
          </p:txBody>
        </p:sp>
      </p:grpSp>
    </p:spTree>
    <p:extLst>
      <p:ext uri="{BB962C8B-B14F-4D97-AF65-F5344CB8AC3E}">
        <p14:creationId xmlns:p14="http://schemas.microsoft.com/office/powerpoint/2010/main" val="399139471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C6E956-1001-47EE-9EF2-27B152247C57}"/>
              </a:ext>
            </a:extLst>
          </p:cNvPr>
          <p:cNvSpPr>
            <a:spLocks noGrp="1"/>
          </p:cNvSpPr>
          <p:nvPr>
            <p:ph type="title"/>
          </p:nvPr>
        </p:nvSpPr>
        <p:spPr/>
        <p:txBody>
          <a:bodyPr>
            <a:normAutofit fontScale="90000"/>
          </a:bodyPr>
          <a:lstStyle/>
          <a:p>
            <a:pPr marL="857250" indent="-857250">
              <a:buFont typeface="+mj-lt"/>
              <a:buAutoNum type="romanUcPeriod"/>
            </a:pPr>
            <a:r>
              <a:rPr lang="en-US" dirty="0"/>
              <a:t>Rods</a:t>
            </a:r>
          </a:p>
        </p:txBody>
      </p:sp>
      <p:sp>
        <p:nvSpPr>
          <p:cNvPr id="3" name="Content Placeholder 2">
            <a:extLst>
              <a:ext uri="{FF2B5EF4-FFF2-40B4-BE49-F238E27FC236}">
                <a16:creationId xmlns:a16="http://schemas.microsoft.com/office/drawing/2014/main" id="{F86B9B16-9D3E-4AA2-8C29-C79539CC009F}"/>
              </a:ext>
            </a:extLst>
          </p:cNvPr>
          <p:cNvSpPr>
            <a:spLocks noGrp="1"/>
          </p:cNvSpPr>
          <p:nvPr>
            <p:ph idx="1"/>
          </p:nvPr>
        </p:nvSpPr>
        <p:spPr/>
        <p:txBody>
          <a:bodyPr/>
          <a:lstStyle/>
          <a:p>
            <a:r>
              <a:rPr lang="en-US" dirty="0"/>
              <a:t>Three type of rods are commonly used in agriculture:</a:t>
            </a:r>
          </a:p>
          <a:p>
            <a:pPr lvl="1"/>
            <a:r>
              <a:rPr lang="en-US" dirty="0"/>
              <a:t>Builder’s or Architect’s rods – Feet and Inches</a:t>
            </a:r>
          </a:p>
          <a:p>
            <a:pPr lvl="1"/>
            <a:r>
              <a:rPr lang="en-US" dirty="0"/>
              <a:t>Philadelphia rods or Engineer’s rods – Feet and 100ths of feet</a:t>
            </a:r>
          </a:p>
          <a:p>
            <a:pPr lvl="1"/>
            <a:r>
              <a:rPr lang="en-US" dirty="0"/>
              <a:t>Direct Elevation Rods – Feet and 100ths of feet (commonly used with laser levels) </a:t>
            </a:r>
          </a:p>
        </p:txBody>
      </p:sp>
      <p:sp>
        <p:nvSpPr>
          <p:cNvPr id="4" name="Footer Placeholder 3">
            <a:extLst>
              <a:ext uri="{FF2B5EF4-FFF2-40B4-BE49-F238E27FC236}">
                <a16:creationId xmlns:a16="http://schemas.microsoft.com/office/drawing/2014/main" id="{D1042320-5C2E-4514-9C5D-1109C3DD0576}"/>
              </a:ext>
            </a:extLst>
          </p:cNvPr>
          <p:cNvSpPr>
            <a:spLocks noGrp="1"/>
          </p:cNvSpPr>
          <p:nvPr>
            <p:ph type="ftr" sz="quarter" idx="3"/>
          </p:nvPr>
        </p:nvSpPr>
        <p:spPr/>
        <p:txBody>
          <a:bodyPr/>
          <a:lstStyle/>
          <a:p>
            <a:r>
              <a:rPr lang="en-US"/>
              <a:t>Agricultural Mechanics</a:t>
            </a:r>
          </a:p>
        </p:txBody>
      </p:sp>
      <p:sp>
        <p:nvSpPr>
          <p:cNvPr id="5" name="Slide Number Placeholder 4">
            <a:extLst>
              <a:ext uri="{FF2B5EF4-FFF2-40B4-BE49-F238E27FC236}">
                <a16:creationId xmlns:a16="http://schemas.microsoft.com/office/drawing/2014/main" id="{DAABAEE0-341D-4D89-9A5A-C71BC17819FC}"/>
              </a:ext>
            </a:extLst>
          </p:cNvPr>
          <p:cNvSpPr>
            <a:spLocks noGrp="1"/>
          </p:cNvSpPr>
          <p:nvPr>
            <p:ph type="sldNum" sz="quarter" idx="4"/>
          </p:nvPr>
        </p:nvSpPr>
        <p:spPr/>
        <p:txBody>
          <a:bodyPr/>
          <a:lstStyle/>
          <a:p>
            <a:fld id="{3DE62255-9528-4A17-8FF4-51F5595D86EE}" type="slidenum">
              <a:rPr lang="en-US" smtClean="0"/>
              <a:t>2</a:t>
            </a:fld>
            <a:endParaRPr lang="en-US"/>
          </a:p>
        </p:txBody>
      </p:sp>
    </p:spTree>
    <p:extLst>
      <p:ext uri="{BB962C8B-B14F-4D97-AF65-F5344CB8AC3E}">
        <p14:creationId xmlns:p14="http://schemas.microsoft.com/office/powerpoint/2010/main" val="355762950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5E103D-E6DF-4E52-BDD1-E3B4080188EA}"/>
              </a:ext>
            </a:extLst>
          </p:cNvPr>
          <p:cNvSpPr>
            <a:spLocks noGrp="1"/>
          </p:cNvSpPr>
          <p:nvPr>
            <p:ph type="title"/>
          </p:nvPr>
        </p:nvSpPr>
        <p:spPr/>
        <p:txBody>
          <a:bodyPr>
            <a:normAutofit fontScale="90000"/>
          </a:bodyPr>
          <a:lstStyle/>
          <a:p>
            <a:pPr marL="857250" indent="-857250">
              <a:buFont typeface="+mj-lt"/>
              <a:buAutoNum type="romanUcPeriod" startAt="2"/>
            </a:pPr>
            <a:r>
              <a:rPr lang="en-US" dirty="0"/>
              <a:t>Using the rod</a:t>
            </a:r>
          </a:p>
        </p:txBody>
      </p:sp>
      <p:sp>
        <p:nvSpPr>
          <p:cNvPr id="3" name="Content Placeholder 2">
            <a:extLst>
              <a:ext uri="{FF2B5EF4-FFF2-40B4-BE49-F238E27FC236}">
                <a16:creationId xmlns:a16="http://schemas.microsoft.com/office/drawing/2014/main" id="{CE550565-995A-42C8-B31D-B728A7FA0841}"/>
              </a:ext>
            </a:extLst>
          </p:cNvPr>
          <p:cNvSpPr>
            <a:spLocks noGrp="1"/>
          </p:cNvSpPr>
          <p:nvPr>
            <p:ph idx="1"/>
          </p:nvPr>
        </p:nvSpPr>
        <p:spPr>
          <a:xfrm>
            <a:off x="628650" y="1844195"/>
            <a:ext cx="5744158" cy="4351338"/>
          </a:xfrm>
        </p:spPr>
        <p:txBody>
          <a:bodyPr/>
          <a:lstStyle/>
          <a:p>
            <a:r>
              <a:rPr lang="en-US" dirty="0"/>
              <a:t>The rod should always be extended to full length to insure accurate readings in each section.</a:t>
            </a:r>
          </a:p>
          <a:p>
            <a:r>
              <a:rPr lang="en-US" dirty="0"/>
              <a:t>The rod must be held plumb (vertical).   If the rod is slanted then the reading will be greater than the actual vertical distance.  Rod Levels can help the user hold it plumb. </a:t>
            </a:r>
          </a:p>
        </p:txBody>
      </p:sp>
      <p:sp>
        <p:nvSpPr>
          <p:cNvPr id="4" name="Footer Placeholder 3">
            <a:extLst>
              <a:ext uri="{FF2B5EF4-FFF2-40B4-BE49-F238E27FC236}">
                <a16:creationId xmlns:a16="http://schemas.microsoft.com/office/drawing/2014/main" id="{2F35FADE-35E6-4209-8BE4-6B3F63190EED}"/>
              </a:ext>
            </a:extLst>
          </p:cNvPr>
          <p:cNvSpPr>
            <a:spLocks noGrp="1"/>
          </p:cNvSpPr>
          <p:nvPr>
            <p:ph type="ftr" sz="quarter" idx="3"/>
          </p:nvPr>
        </p:nvSpPr>
        <p:spPr/>
        <p:txBody>
          <a:bodyPr/>
          <a:lstStyle/>
          <a:p>
            <a:r>
              <a:rPr lang="en-US"/>
              <a:t>Agricultural Mechanics</a:t>
            </a:r>
          </a:p>
        </p:txBody>
      </p:sp>
      <p:sp>
        <p:nvSpPr>
          <p:cNvPr id="5" name="Slide Number Placeholder 4">
            <a:extLst>
              <a:ext uri="{FF2B5EF4-FFF2-40B4-BE49-F238E27FC236}">
                <a16:creationId xmlns:a16="http://schemas.microsoft.com/office/drawing/2014/main" id="{AB5E3D4F-49B0-4FC9-B0F3-9358B46AA86A}"/>
              </a:ext>
            </a:extLst>
          </p:cNvPr>
          <p:cNvSpPr>
            <a:spLocks noGrp="1"/>
          </p:cNvSpPr>
          <p:nvPr>
            <p:ph type="sldNum" sz="quarter" idx="4"/>
          </p:nvPr>
        </p:nvSpPr>
        <p:spPr/>
        <p:txBody>
          <a:bodyPr/>
          <a:lstStyle/>
          <a:p>
            <a:fld id="{3DE62255-9528-4A17-8FF4-51F5595D86EE}" type="slidenum">
              <a:rPr lang="en-US" smtClean="0"/>
              <a:t>3</a:t>
            </a:fld>
            <a:endParaRPr lang="en-US"/>
          </a:p>
        </p:txBody>
      </p:sp>
      <p:pic>
        <p:nvPicPr>
          <p:cNvPr id="1026" name="Picture 2" descr="Sokkia Rod Level | Forestry Suppliers, Inc.">
            <a:extLst>
              <a:ext uri="{FF2B5EF4-FFF2-40B4-BE49-F238E27FC236}">
                <a16:creationId xmlns:a16="http://schemas.microsoft.com/office/drawing/2014/main" id="{DC176212-662A-4332-869F-CA6BB1A9DF5D}"/>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23198" r="22925"/>
          <a:stretch/>
        </p:blipFill>
        <p:spPr bwMode="auto">
          <a:xfrm>
            <a:off x="6270171" y="1969461"/>
            <a:ext cx="2057401" cy="38186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2097151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4A8CD9-9463-40DA-A389-9832BE5134C3}"/>
              </a:ext>
            </a:extLst>
          </p:cNvPr>
          <p:cNvSpPr>
            <a:spLocks noGrp="1"/>
          </p:cNvSpPr>
          <p:nvPr>
            <p:ph type="title"/>
          </p:nvPr>
        </p:nvSpPr>
        <p:spPr/>
        <p:txBody>
          <a:bodyPr>
            <a:normAutofit fontScale="90000"/>
          </a:bodyPr>
          <a:lstStyle/>
          <a:p>
            <a:pPr marL="857250" indent="-857250">
              <a:buFont typeface="+mj-lt"/>
              <a:buAutoNum type="romanUcPeriod" startAt="3"/>
            </a:pPr>
            <a:r>
              <a:rPr lang="en-US" dirty="0"/>
              <a:t>Rod Target</a:t>
            </a:r>
          </a:p>
        </p:txBody>
      </p:sp>
      <p:sp>
        <p:nvSpPr>
          <p:cNvPr id="3" name="Content Placeholder 2">
            <a:extLst>
              <a:ext uri="{FF2B5EF4-FFF2-40B4-BE49-F238E27FC236}">
                <a16:creationId xmlns:a16="http://schemas.microsoft.com/office/drawing/2014/main" id="{E4F3885E-DB69-4BAA-A8C1-C98C56B91022}"/>
              </a:ext>
            </a:extLst>
          </p:cNvPr>
          <p:cNvSpPr>
            <a:spLocks noGrp="1"/>
          </p:cNvSpPr>
          <p:nvPr>
            <p:ph idx="1"/>
          </p:nvPr>
        </p:nvSpPr>
        <p:spPr>
          <a:xfrm>
            <a:off x="628650" y="1825625"/>
            <a:ext cx="5210175" cy="4351338"/>
          </a:xfrm>
        </p:spPr>
        <p:txBody>
          <a:bodyPr/>
          <a:lstStyle/>
          <a:p>
            <a:r>
              <a:rPr lang="en-US" dirty="0"/>
              <a:t>For longer distances it is often hard for the surveyor to directly read the rod.</a:t>
            </a:r>
          </a:p>
          <a:p>
            <a:r>
              <a:rPr lang="en-US" dirty="0"/>
              <a:t>A target is moved by the rodman to determine an accurate reading.</a:t>
            </a:r>
          </a:p>
          <a:p>
            <a:r>
              <a:rPr lang="en-US" dirty="0"/>
              <a:t>The rodman then reads and records the reading based on the position of the target. </a:t>
            </a:r>
          </a:p>
        </p:txBody>
      </p:sp>
      <p:sp>
        <p:nvSpPr>
          <p:cNvPr id="4" name="Footer Placeholder 3">
            <a:extLst>
              <a:ext uri="{FF2B5EF4-FFF2-40B4-BE49-F238E27FC236}">
                <a16:creationId xmlns:a16="http://schemas.microsoft.com/office/drawing/2014/main" id="{EAAA82D2-3C16-45C7-8E17-84C57683EE6D}"/>
              </a:ext>
            </a:extLst>
          </p:cNvPr>
          <p:cNvSpPr>
            <a:spLocks noGrp="1"/>
          </p:cNvSpPr>
          <p:nvPr>
            <p:ph type="ftr" sz="quarter" idx="3"/>
          </p:nvPr>
        </p:nvSpPr>
        <p:spPr/>
        <p:txBody>
          <a:bodyPr/>
          <a:lstStyle/>
          <a:p>
            <a:r>
              <a:rPr lang="en-US"/>
              <a:t>Agricultural Mechanics</a:t>
            </a:r>
          </a:p>
        </p:txBody>
      </p:sp>
      <p:sp>
        <p:nvSpPr>
          <p:cNvPr id="5" name="Slide Number Placeholder 4">
            <a:extLst>
              <a:ext uri="{FF2B5EF4-FFF2-40B4-BE49-F238E27FC236}">
                <a16:creationId xmlns:a16="http://schemas.microsoft.com/office/drawing/2014/main" id="{111B266D-1E25-417E-A103-AA7DC7E5CAC4}"/>
              </a:ext>
            </a:extLst>
          </p:cNvPr>
          <p:cNvSpPr>
            <a:spLocks noGrp="1"/>
          </p:cNvSpPr>
          <p:nvPr>
            <p:ph type="sldNum" sz="quarter" idx="4"/>
          </p:nvPr>
        </p:nvSpPr>
        <p:spPr/>
        <p:txBody>
          <a:bodyPr/>
          <a:lstStyle/>
          <a:p>
            <a:fld id="{3DE62255-9528-4A17-8FF4-51F5595D86EE}" type="slidenum">
              <a:rPr lang="en-US" smtClean="0"/>
              <a:t>4</a:t>
            </a:fld>
            <a:endParaRPr lang="en-US"/>
          </a:p>
        </p:txBody>
      </p:sp>
      <p:pic>
        <p:nvPicPr>
          <p:cNvPr id="2050" name="Picture 2" descr="Leveling Rods - Engineer-Educators.com">
            <a:extLst>
              <a:ext uri="{FF2B5EF4-FFF2-40B4-BE49-F238E27FC236}">
                <a16:creationId xmlns:a16="http://schemas.microsoft.com/office/drawing/2014/main" id="{57B4234F-A671-4E34-ACA6-EEB56BFEA56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38825" y="1690689"/>
            <a:ext cx="2676525" cy="43910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4463546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93A65A-9775-44C9-8CEE-0DD018F9ACAB}"/>
              </a:ext>
            </a:extLst>
          </p:cNvPr>
          <p:cNvSpPr>
            <a:spLocks noGrp="1"/>
          </p:cNvSpPr>
          <p:nvPr>
            <p:ph type="title"/>
          </p:nvPr>
        </p:nvSpPr>
        <p:spPr/>
        <p:txBody>
          <a:bodyPr>
            <a:normAutofit fontScale="90000"/>
          </a:bodyPr>
          <a:lstStyle/>
          <a:p>
            <a:pPr marL="857250" indent="-857250">
              <a:buFont typeface="+mj-lt"/>
              <a:buAutoNum type="romanUcPeriod" startAt="4"/>
            </a:pPr>
            <a:r>
              <a:rPr lang="en-US" dirty="0"/>
              <a:t>Reading the Rod Scale</a:t>
            </a:r>
          </a:p>
        </p:txBody>
      </p:sp>
      <p:sp>
        <p:nvSpPr>
          <p:cNvPr id="9" name="Content Placeholder 8">
            <a:extLst>
              <a:ext uri="{FF2B5EF4-FFF2-40B4-BE49-F238E27FC236}">
                <a16:creationId xmlns:a16="http://schemas.microsoft.com/office/drawing/2014/main" id="{51D36EE7-98C6-44E4-8B60-EC6DE5030480}"/>
              </a:ext>
            </a:extLst>
          </p:cNvPr>
          <p:cNvSpPr>
            <a:spLocks noGrp="1"/>
          </p:cNvSpPr>
          <p:nvPr>
            <p:ph idx="1"/>
          </p:nvPr>
        </p:nvSpPr>
        <p:spPr>
          <a:xfrm>
            <a:off x="628650" y="1844286"/>
            <a:ext cx="5411853" cy="4351338"/>
          </a:xfrm>
        </p:spPr>
        <p:txBody>
          <a:bodyPr/>
          <a:lstStyle/>
          <a:p>
            <a:r>
              <a:rPr lang="en-US" dirty="0"/>
              <a:t>Rod scales differ from tapes.  With a tape you read the marks (graduations).  With a rod the marks are wide and you read the edges.  </a:t>
            </a:r>
          </a:p>
        </p:txBody>
      </p:sp>
      <p:sp>
        <p:nvSpPr>
          <p:cNvPr id="4" name="Footer Placeholder 3">
            <a:extLst>
              <a:ext uri="{FF2B5EF4-FFF2-40B4-BE49-F238E27FC236}">
                <a16:creationId xmlns:a16="http://schemas.microsoft.com/office/drawing/2014/main" id="{9FB2232C-2869-42C3-A1EA-F39E656AE628}"/>
              </a:ext>
            </a:extLst>
          </p:cNvPr>
          <p:cNvSpPr>
            <a:spLocks noGrp="1"/>
          </p:cNvSpPr>
          <p:nvPr>
            <p:ph type="ftr" sz="quarter" idx="3"/>
          </p:nvPr>
        </p:nvSpPr>
        <p:spPr/>
        <p:txBody>
          <a:bodyPr/>
          <a:lstStyle/>
          <a:p>
            <a:r>
              <a:rPr lang="en-US"/>
              <a:t>Agricultural Mechanics</a:t>
            </a:r>
          </a:p>
        </p:txBody>
      </p:sp>
      <p:sp>
        <p:nvSpPr>
          <p:cNvPr id="5" name="Slide Number Placeholder 4">
            <a:extLst>
              <a:ext uri="{FF2B5EF4-FFF2-40B4-BE49-F238E27FC236}">
                <a16:creationId xmlns:a16="http://schemas.microsoft.com/office/drawing/2014/main" id="{913E7553-AFC7-47A2-91C6-6D23A7A9B1EF}"/>
              </a:ext>
            </a:extLst>
          </p:cNvPr>
          <p:cNvSpPr>
            <a:spLocks noGrp="1"/>
          </p:cNvSpPr>
          <p:nvPr>
            <p:ph type="sldNum" sz="quarter" idx="4"/>
          </p:nvPr>
        </p:nvSpPr>
        <p:spPr/>
        <p:txBody>
          <a:bodyPr/>
          <a:lstStyle/>
          <a:p>
            <a:fld id="{3DE62255-9528-4A17-8FF4-51F5595D86EE}" type="slidenum">
              <a:rPr lang="en-US" smtClean="0"/>
              <a:pPr/>
              <a:t>5</a:t>
            </a:fld>
            <a:endParaRPr lang="en-US"/>
          </a:p>
        </p:txBody>
      </p:sp>
      <p:pic>
        <p:nvPicPr>
          <p:cNvPr id="3074" name="Picture 2" descr="Philadelphia rod - Wikipedia">
            <a:extLst>
              <a:ext uri="{FF2B5EF4-FFF2-40B4-BE49-F238E27FC236}">
                <a16:creationId xmlns:a16="http://schemas.microsoft.com/office/drawing/2014/main" id="{E04496CC-BB71-44C4-A782-E43A85FFF81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40503" y="1530220"/>
            <a:ext cx="2588845" cy="3797559"/>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On a measuring tape, what are the markings for 16', 32', 48', 64' and  onwards in the multiples of 16'? - Quora">
            <a:extLst>
              <a:ext uri="{FF2B5EF4-FFF2-40B4-BE49-F238E27FC236}">
                <a16:creationId xmlns:a16="http://schemas.microsoft.com/office/drawing/2014/main" id="{990DDFA8-3939-4AB3-B2E9-B0B9340D1F1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01122" y="4169707"/>
            <a:ext cx="2829703" cy="202591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482013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9CE18C-7AE1-449A-BFE5-48E79E52F447}"/>
              </a:ext>
            </a:extLst>
          </p:cNvPr>
          <p:cNvSpPr>
            <a:spLocks noGrp="1"/>
          </p:cNvSpPr>
          <p:nvPr>
            <p:ph type="title"/>
          </p:nvPr>
        </p:nvSpPr>
        <p:spPr/>
        <p:txBody>
          <a:bodyPr>
            <a:normAutofit fontScale="90000"/>
          </a:bodyPr>
          <a:lstStyle/>
          <a:p>
            <a:pPr marL="857250" indent="-857250">
              <a:buFont typeface="+mj-lt"/>
              <a:buAutoNum type="romanUcPeriod" startAt="5"/>
            </a:pPr>
            <a:r>
              <a:rPr lang="en-US" dirty="0"/>
              <a:t>Numbers</a:t>
            </a:r>
          </a:p>
        </p:txBody>
      </p:sp>
      <p:sp>
        <p:nvSpPr>
          <p:cNvPr id="3" name="Content Placeholder 2">
            <a:extLst>
              <a:ext uri="{FF2B5EF4-FFF2-40B4-BE49-F238E27FC236}">
                <a16:creationId xmlns:a16="http://schemas.microsoft.com/office/drawing/2014/main" id="{D722401A-A8D9-4A84-91DD-95A1AED5D23C}"/>
              </a:ext>
            </a:extLst>
          </p:cNvPr>
          <p:cNvSpPr>
            <a:spLocks noGrp="1"/>
          </p:cNvSpPr>
          <p:nvPr>
            <p:ph idx="1"/>
          </p:nvPr>
        </p:nvSpPr>
        <p:spPr>
          <a:xfrm>
            <a:off x="628650" y="1825625"/>
            <a:ext cx="5473570" cy="4351338"/>
          </a:xfrm>
        </p:spPr>
        <p:txBody>
          <a:bodyPr>
            <a:normAutofit/>
          </a:bodyPr>
          <a:lstStyle/>
          <a:p>
            <a:r>
              <a:rPr lang="en-US" dirty="0"/>
              <a:t>The largest numbers, usually red, are whole feet.</a:t>
            </a:r>
          </a:p>
          <a:p>
            <a:r>
              <a:rPr lang="en-US" dirty="0"/>
              <a:t>Feet are also repeated as small numbers to aid in reading when you cannot view the whole foot. </a:t>
            </a:r>
          </a:p>
          <a:p>
            <a:r>
              <a:rPr lang="en-US" dirty="0"/>
              <a:t>The smaller black numbers are either inches or 10ths of feet depending on the type of rod. </a:t>
            </a:r>
          </a:p>
        </p:txBody>
      </p:sp>
      <p:sp>
        <p:nvSpPr>
          <p:cNvPr id="4" name="Footer Placeholder 3">
            <a:extLst>
              <a:ext uri="{FF2B5EF4-FFF2-40B4-BE49-F238E27FC236}">
                <a16:creationId xmlns:a16="http://schemas.microsoft.com/office/drawing/2014/main" id="{AABD1827-9B36-4D6A-AC49-4F8CAC8DF545}"/>
              </a:ext>
            </a:extLst>
          </p:cNvPr>
          <p:cNvSpPr>
            <a:spLocks noGrp="1"/>
          </p:cNvSpPr>
          <p:nvPr>
            <p:ph type="ftr" sz="quarter" idx="3"/>
          </p:nvPr>
        </p:nvSpPr>
        <p:spPr/>
        <p:txBody>
          <a:bodyPr/>
          <a:lstStyle/>
          <a:p>
            <a:r>
              <a:rPr lang="en-US"/>
              <a:t>Agricultural Mechanics</a:t>
            </a:r>
          </a:p>
        </p:txBody>
      </p:sp>
      <p:sp>
        <p:nvSpPr>
          <p:cNvPr id="5" name="Slide Number Placeholder 4">
            <a:extLst>
              <a:ext uri="{FF2B5EF4-FFF2-40B4-BE49-F238E27FC236}">
                <a16:creationId xmlns:a16="http://schemas.microsoft.com/office/drawing/2014/main" id="{11CFC446-ACC2-43AC-A772-1214E1F3E4A5}"/>
              </a:ext>
            </a:extLst>
          </p:cNvPr>
          <p:cNvSpPr>
            <a:spLocks noGrp="1"/>
          </p:cNvSpPr>
          <p:nvPr>
            <p:ph type="sldNum" sz="quarter" idx="4"/>
          </p:nvPr>
        </p:nvSpPr>
        <p:spPr/>
        <p:txBody>
          <a:bodyPr/>
          <a:lstStyle/>
          <a:p>
            <a:fld id="{3DE62255-9528-4A17-8FF4-51F5595D86EE}" type="slidenum">
              <a:rPr lang="en-US" smtClean="0"/>
              <a:t>6</a:t>
            </a:fld>
            <a:endParaRPr lang="en-US"/>
          </a:p>
        </p:txBody>
      </p:sp>
      <p:pic>
        <p:nvPicPr>
          <p:cNvPr id="6" name="Picture 2" descr="Philadelphia rod - Wikipedia">
            <a:extLst>
              <a:ext uri="{FF2B5EF4-FFF2-40B4-BE49-F238E27FC236}">
                <a16:creationId xmlns:a16="http://schemas.microsoft.com/office/drawing/2014/main" id="{D926E159-EBC2-4619-ABD2-AF128416FE4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64438" y="2102514"/>
            <a:ext cx="2588845" cy="379755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840358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9CE18C-7AE1-449A-BFE5-48E79E52F447}"/>
              </a:ext>
            </a:extLst>
          </p:cNvPr>
          <p:cNvSpPr>
            <a:spLocks noGrp="1"/>
          </p:cNvSpPr>
          <p:nvPr>
            <p:ph type="title"/>
          </p:nvPr>
        </p:nvSpPr>
        <p:spPr/>
        <p:txBody>
          <a:bodyPr>
            <a:normAutofit fontScale="90000"/>
          </a:bodyPr>
          <a:lstStyle/>
          <a:p>
            <a:pPr marL="857250" indent="-857250">
              <a:buFont typeface="+mj-lt"/>
              <a:buAutoNum type="romanUcPeriod" startAt="6"/>
            </a:pPr>
            <a:r>
              <a:rPr lang="en-US" dirty="0"/>
              <a:t>Markings</a:t>
            </a:r>
          </a:p>
        </p:txBody>
      </p:sp>
      <p:sp>
        <p:nvSpPr>
          <p:cNvPr id="3" name="Content Placeholder 2">
            <a:extLst>
              <a:ext uri="{FF2B5EF4-FFF2-40B4-BE49-F238E27FC236}">
                <a16:creationId xmlns:a16="http://schemas.microsoft.com/office/drawing/2014/main" id="{D722401A-A8D9-4A84-91DD-95A1AED5D23C}"/>
              </a:ext>
            </a:extLst>
          </p:cNvPr>
          <p:cNvSpPr>
            <a:spLocks noGrp="1"/>
          </p:cNvSpPr>
          <p:nvPr>
            <p:ph idx="1"/>
          </p:nvPr>
        </p:nvSpPr>
        <p:spPr>
          <a:xfrm>
            <a:off x="628650" y="1825625"/>
            <a:ext cx="5473570" cy="4351338"/>
          </a:xfrm>
        </p:spPr>
        <p:txBody>
          <a:bodyPr/>
          <a:lstStyle/>
          <a:p>
            <a:r>
              <a:rPr lang="en-US" dirty="0"/>
              <a:t>Note the length of the marks and the end.</a:t>
            </a:r>
          </a:p>
          <a:p>
            <a:r>
              <a:rPr lang="en-US" dirty="0"/>
              <a:t>Longest marks will be either 10</a:t>
            </a:r>
            <a:r>
              <a:rPr lang="en-US" baseline="30000" dirty="0"/>
              <a:t>th</a:t>
            </a:r>
            <a:r>
              <a:rPr lang="en-US" dirty="0"/>
              <a:t> or inches.  The point edge is the reading.</a:t>
            </a:r>
          </a:p>
          <a:p>
            <a:r>
              <a:rPr lang="en-US" dirty="0"/>
              <a:t>The next longest mark is ½ at the point edge.  In builder’s rods this will be ½”, In Philadelphia rods this will be .05’.  </a:t>
            </a:r>
          </a:p>
        </p:txBody>
      </p:sp>
      <p:sp>
        <p:nvSpPr>
          <p:cNvPr id="4" name="Footer Placeholder 3">
            <a:extLst>
              <a:ext uri="{FF2B5EF4-FFF2-40B4-BE49-F238E27FC236}">
                <a16:creationId xmlns:a16="http://schemas.microsoft.com/office/drawing/2014/main" id="{AABD1827-9B36-4D6A-AC49-4F8CAC8DF545}"/>
              </a:ext>
            </a:extLst>
          </p:cNvPr>
          <p:cNvSpPr>
            <a:spLocks noGrp="1"/>
          </p:cNvSpPr>
          <p:nvPr>
            <p:ph type="ftr" sz="quarter" idx="3"/>
          </p:nvPr>
        </p:nvSpPr>
        <p:spPr/>
        <p:txBody>
          <a:bodyPr/>
          <a:lstStyle/>
          <a:p>
            <a:r>
              <a:rPr lang="en-US"/>
              <a:t>Agricultural Mechanics</a:t>
            </a:r>
          </a:p>
        </p:txBody>
      </p:sp>
      <p:sp>
        <p:nvSpPr>
          <p:cNvPr id="5" name="Slide Number Placeholder 4">
            <a:extLst>
              <a:ext uri="{FF2B5EF4-FFF2-40B4-BE49-F238E27FC236}">
                <a16:creationId xmlns:a16="http://schemas.microsoft.com/office/drawing/2014/main" id="{11CFC446-ACC2-43AC-A772-1214E1F3E4A5}"/>
              </a:ext>
            </a:extLst>
          </p:cNvPr>
          <p:cNvSpPr>
            <a:spLocks noGrp="1"/>
          </p:cNvSpPr>
          <p:nvPr>
            <p:ph type="sldNum" sz="quarter" idx="4"/>
          </p:nvPr>
        </p:nvSpPr>
        <p:spPr/>
        <p:txBody>
          <a:bodyPr/>
          <a:lstStyle/>
          <a:p>
            <a:fld id="{3DE62255-9528-4A17-8FF4-51F5595D86EE}" type="slidenum">
              <a:rPr lang="en-US" smtClean="0"/>
              <a:t>7</a:t>
            </a:fld>
            <a:endParaRPr lang="en-US"/>
          </a:p>
        </p:txBody>
      </p:sp>
      <p:pic>
        <p:nvPicPr>
          <p:cNvPr id="6" name="Picture 2" descr="Philadelphia rod - Wikipedia">
            <a:extLst>
              <a:ext uri="{FF2B5EF4-FFF2-40B4-BE49-F238E27FC236}">
                <a16:creationId xmlns:a16="http://schemas.microsoft.com/office/drawing/2014/main" id="{D926E159-EBC2-4619-ABD2-AF128416FE4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64438" y="2102514"/>
            <a:ext cx="2588845" cy="379755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5317816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54A662-EA03-4255-BD22-214B81D050F1}"/>
              </a:ext>
            </a:extLst>
          </p:cNvPr>
          <p:cNvSpPr>
            <a:spLocks noGrp="1"/>
          </p:cNvSpPr>
          <p:nvPr>
            <p:ph type="title"/>
          </p:nvPr>
        </p:nvSpPr>
        <p:spPr/>
        <p:txBody>
          <a:bodyPr>
            <a:normAutofit fontScale="90000"/>
          </a:bodyPr>
          <a:lstStyle/>
          <a:p>
            <a:pPr marL="857250" indent="-857250">
              <a:buFont typeface="+mj-lt"/>
              <a:buAutoNum type="romanUcPeriod" startAt="7"/>
            </a:pPr>
            <a:r>
              <a:rPr lang="en-US" dirty="0"/>
              <a:t>Graduations</a:t>
            </a:r>
          </a:p>
        </p:txBody>
      </p:sp>
      <p:sp>
        <p:nvSpPr>
          <p:cNvPr id="3" name="Content Placeholder 2">
            <a:extLst>
              <a:ext uri="{FF2B5EF4-FFF2-40B4-BE49-F238E27FC236}">
                <a16:creationId xmlns:a16="http://schemas.microsoft.com/office/drawing/2014/main" id="{EF84BFAB-6D92-4F15-9957-B3B9FE7E81E3}"/>
              </a:ext>
            </a:extLst>
          </p:cNvPr>
          <p:cNvSpPr>
            <a:spLocks noGrp="1"/>
          </p:cNvSpPr>
          <p:nvPr>
            <p:ph idx="1"/>
          </p:nvPr>
        </p:nvSpPr>
        <p:spPr/>
        <p:txBody>
          <a:bodyPr/>
          <a:lstStyle/>
          <a:p>
            <a:r>
              <a:rPr lang="en-US" dirty="0"/>
              <a:t>Builders' rods are in feet and inches so the width of the mark and space in between is 1/8”. </a:t>
            </a:r>
          </a:p>
          <a:p>
            <a:r>
              <a:rPr lang="en-US" dirty="0"/>
              <a:t>For rods in feet and 100ths of feet the width of the mark and space in between is .01 feet.</a:t>
            </a:r>
          </a:p>
          <a:p>
            <a:r>
              <a:rPr lang="en-US" dirty="0"/>
              <a:t>Philadelphia rods and builder’s rods read like a tape measure down is zero.  </a:t>
            </a:r>
          </a:p>
          <a:p>
            <a:r>
              <a:rPr lang="en-US" dirty="0"/>
              <a:t>Direct elevation rods read top to bottom.  </a:t>
            </a:r>
          </a:p>
          <a:p>
            <a:r>
              <a:rPr lang="en-US" dirty="0"/>
              <a:t>Commonly even feet are written in red and inches or 10ths of feet in black letters.  </a:t>
            </a:r>
          </a:p>
          <a:p>
            <a:endParaRPr lang="en-US" dirty="0"/>
          </a:p>
          <a:p>
            <a:endParaRPr lang="en-US" dirty="0"/>
          </a:p>
        </p:txBody>
      </p:sp>
      <p:sp>
        <p:nvSpPr>
          <p:cNvPr id="4" name="Footer Placeholder 3">
            <a:extLst>
              <a:ext uri="{FF2B5EF4-FFF2-40B4-BE49-F238E27FC236}">
                <a16:creationId xmlns:a16="http://schemas.microsoft.com/office/drawing/2014/main" id="{49954689-DE7E-40C7-8893-CF258AAFEFBC}"/>
              </a:ext>
            </a:extLst>
          </p:cNvPr>
          <p:cNvSpPr>
            <a:spLocks noGrp="1"/>
          </p:cNvSpPr>
          <p:nvPr>
            <p:ph type="ftr" sz="quarter" idx="3"/>
          </p:nvPr>
        </p:nvSpPr>
        <p:spPr/>
        <p:txBody>
          <a:bodyPr/>
          <a:lstStyle/>
          <a:p>
            <a:r>
              <a:rPr lang="en-US"/>
              <a:t>Agricultural Mechanics</a:t>
            </a:r>
          </a:p>
        </p:txBody>
      </p:sp>
      <p:sp>
        <p:nvSpPr>
          <p:cNvPr id="5" name="Slide Number Placeholder 4">
            <a:extLst>
              <a:ext uri="{FF2B5EF4-FFF2-40B4-BE49-F238E27FC236}">
                <a16:creationId xmlns:a16="http://schemas.microsoft.com/office/drawing/2014/main" id="{C04ED96D-2051-4FD3-8AA8-CDB21D2E4095}"/>
              </a:ext>
            </a:extLst>
          </p:cNvPr>
          <p:cNvSpPr>
            <a:spLocks noGrp="1"/>
          </p:cNvSpPr>
          <p:nvPr>
            <p:ph type="sldNum" sz="quarter" idx="4"/>
          </p:nvPr>
        </p:nvSpPr>
        <p:spPr/>
        <p:txBody>
          <a:bodyPr/>
          <a:lstStyle/>
          <a:p>
            <a:fld id="{3DE62255-9528-4A17-8FF4-51F5595D86EE}" type="slidenum">
              <a:rPr lang="en-US" smtClean="0"/>
              <a:t>8</a:t>
            </a:fld>
            <a:endParaRPr lang="en-US"/>
          </a:p>
        </p:txBody>
      </p:sp>
    </p:spTree>
    <p:extLst>
      <p:ext uri="{BB962C8B-B14F-4D97-AF65-F5344CB8AC3E}">
        <p14:creationId xmlns:p14="http://schemas.microsoft.com/office/powerpoint/2010/main" val="413705890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AAFBCE-EFAC-483B-8398-99771DCC6C9B}"/>
              </a:ext>
            </a:extLst>
          </p:cNvPr>
          <p:cNvSpPr>
            <a:spLocks noGrp="1"/>
          </p:cNvSpPr>
          <p:nvPr>
            <p:ph type="title"/>
          </p:nvPr>
        </p:nvSpPr>
        <p:spPr/>
        <p:txBody>
          <a:bodyPr>
            <a:normAutofit fontScale="90000"/>
          </a:bodyPr>
          <a:lstStyle/>
          <a:p>
            <a:pPr marL="857250" indent="-857250">
              <a:buFont typeface="+mj-lt"/>
              <a:buAutoNum type="romanUcPeriod" startAt="8"/>
            </a:pPr>
            <a:r>
              <a:rPr lang="en-US" dirty="0"/>
              <a:t>Builder’s Rod</a:t>
            </a:r>
          </a:p>
        </p:txBody>
      </p:sp>
      <p:sp>
        <p:nvSpPr>
          <p:cNvPr id="3" name="Content Placeholder 2">
            <a:extLst>
              <a:ext uri="{FF2B5EF4-FFF2-40B4-BE49-F238E27FC236}">
                <a16:creationId xmlns:a16="http://schemas.microsoft.com/office/drawing/2014/main" id="{36750DF7-3734-4484-9F3E-2A17FBD366C2}"/>
              </a:ext>
            </a:extLst>
          </p:cNvPr>
          <p:cNvSpPr>
            <a:spLocks noGrp="1"/>
          </p:cNvSpPr>
          <p:nvPr>
            <p:ph idx="1"/>
          </p:nvPr>
        </p:nvSpPr>
        <p:spPr>
          <a:xfrm>
            <a:off x="628650" y="1825625"/>
            <a:ext cx="4484526" cy="4351338"/>
          </a:xfrm>
        </p:spPr>
        <p:txBody>
          <a:bodyPr/>
          <a:lstStyle/>
          <a:p>
            <a:r>
              <a:rPr lang="en-US" dirty="0"/>
              <a:t>What is the reading at “A” </a:t>
            </a:r>
          </a:p>
          <a:p>
            <a:r>
              <a:rPr lang="en-US" dirty="0"/>
              <a:t>What is the reading at “B”</a:t>
            </a:r>
          </a:p>
          <a:p>
            <a:r>
              <a:rPr lang="en-US" dirty="0"/>
              <a:t>What is the reading at “C”</a:t>
            </a:r>
          </a:p>
          <a:p>
            <a:endParaRPr lang="en-US" dirty="0"/>
          </a:p>
        </p:txBody>
      </p:sp>
      <p:sp>
        <p:nvSpPr>
          <p:cNvPr id="4" name="Footer Placeholder 3">
            <a:extLst>
              <a:ext uri="{FF2B5EF4-FFF2-40B4-BE49-F238E27FC236}">
                <a16:creationId xmlns:a16="http://schemas.microsoft.com/office/drawing/2014/main" id="{A024C275-2F00-4E42-83DE-2E791DBF93A4}"/>
              </a:ext>
            </a:extLst>
          </p:cNvPr>
          <p:cNvSpPr>
            <a:spLocks noGrp="1"/>
          </p:cNvSpPr>
          <p:nvPr>
            <p:ph type="ftr" sz="quarter" idx="3"/>
          </p:nvPr>
        </p:nvSpPr>
        <p:spPr/>
        <p:txBody>
          <a:bodyPr/>
          <a:lstStyle/>
          <a:p>
            <a:r>
              <a:rPr lang="en-US"/>
              <a:t>Agricultural Mechanics</a:t>
            </a:r>
          </a:p>
        </p:txBody>
      </p:sp>
      <p:sp>
        <p:nvSpPr>
          <p:cNvPr id="5" name="Slide Number Placeholder 4">
            <a:extLst>
              <a:ext uri="{FF2B5EF4-FFF2-40B4-BE49-F238E27FC236}">
                <a16:creationId xmlns:a16="http://schemas.microsoft.com/office/drawing/2014/main" id="{BCB788B6-EC3E-4634-A5CD-9F6496BBE31E}"/>
              </a:ext>
            </a:extLst>
          </p:cNvPr>
          <p:cNvSpPr>
            <a:spLocks noGrp="1"/>
          </p:cNvSpPr>
          <p:nvPr>
            <p:ph type="sldNum" sz="quarter" idx="4"/>
          </p:nvPr>
        </p:nvSpPr>
        <p:spPr/>
        <p:txBody>
          <a:bodyPr/>
          <a:lstStyle/>
          <a:p>
            <a:fld id="{3DE62255-9528-4A17-8FF4-51F5595D86EE}" type="slidenum">
              <a:rPr lang="en-US" smtClean="0"/>
              <a:t>9</a:t>
            </a:fld>
            <a:endParaRPr lang="en-US"/>
          </a:p>
        </p:txBody>
      </p:sp>
      <p:grpSp>
        <p:nvGrpSpPr>
          <p:cNvPr id="11" name="Group 10">
            <a:extLst>
              <a:ext uri="{FF2B5EF4-FFF2-40B4-BE49-F238E27FC236}">
                <a16:creationId xmlns:a16="http://schemas.microsoft.com/office/drawing/2014/main" id="{E523C04E-30E7-49CA-93D5-26613ED01600}"/>
              </a:ext>
            </a:extLst>
          </p:cNvPr>
          <p:cNvGrpSpPr/>
          <p:nvPr/>
        </p:nvGrpSpPr>
        <p:grpSpPr>
          <a:xfrm>
            <a:off x="6494107" y="1806964"/>
            <a:ext cx="2312825" cy="3706995"/>
            <a:chOff x="6494107" y="1806964"/>
            <a:chExt cx="2312825" cy="3706995"/>
          </a:xfrm>
        </p:grpSpPr>
        <p:pic>
          <p:nvPicPr>
            <p:cNvPr id="4098" name="Picture 2" descr="AdirPro 9 FT Dual Sided Aluminum Grade Rod - 8ths, 5 Section Telescopic Rod  with Carrying Case - - Amazon.com">
              <a:extLst>
                <a:ext uri="{FF2B5EF4-FFF2-40B4-BE49-F238E27FC236}">
                  <a16:creationId xmlns:a16="http://schemas.microsoft.com/office/drawing/2014/main" id="{72BD518E-0FA8-4CFD-9AE9-8CCC22723463}"/>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38462" t="32911" r="36504"/>
            <a:stretch/>
          </p:blipFill>
          <p:spPr bwMode="auto">
            <a:xfrm>
              <a:off x="7423668" y="1806964"/>
              <a:ext cx="1383264" cy="3706995"/>
            </a:xfrm>
            <a:prstGeom prst="rect">
              <a:avLst/>
            </a:prstGeom>
            <a:noFill/>
            <a:extLst>
              <a:ext uri="{909E8E84-426E-40DD-AFC4-6F175D3DCCD1}">
                <a14:hiddenFill xmlns:a14="http://schemas.microsoft.com/office/drawing/2010/main">
                  <a:solidFill>
                    <a:srgbClr val="FFFFFF"/>
                  </a:solidFill>
                </a14:hiddenFill>
              </a:ext>
            </a:extLst>
          </p:spPr>
        </p:pic>
        <p:cxnSp>
          <p:nvCxnSpPr>
            <p:cNvPr id="7" name="Straight Arrow Connector 6">
              <a:extLst>
                <a:ext uri="{FF2B5EF4-FFF2-40B4-BE49-F238E27FC236}">
                  <a16:creationId xmlns:a16="http://schemas.microsoft.com/office/drawing/2014/main" id="{074A6347-698E-4188-9E05-F2098E2B7E78}"/>
                </a:ext>
              </a:extLst>
            </p:cNvPr>
            <p:cNvCxnSpPr/>
            <p:nvPr/>
          </p:nvCxnSpPr>
          <p:spPr>
            <a:xfrm>
              <a:off x="6848670" y="2892489"/>
              <a:ext cx="877078" cy="0"/>
            </a:xfrm>
            <a:prstGeom prst="straightConnector1">
              <a:avLst/>
            </a:prstGeom>
            <a:ln w="50800">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9" name="Straight Arrow Connector 8">
              <a:extLst>
                <a:ext uri="{FF2B5EF4-FFF2-40B4-BE49-F238E27FC236}">
                  <a16:creationId xmlns:a16="http://schemas.microsoft.com/office/drawing/2014/main" id="{A877AB98-420E-4637-A966-411C09E2F1FB}"/>
                </a:ext>
              </a:extLst>
            </p:cNvPr>
            <p:cNvCxnSpPr/>
            <p:nvPr/>
          </p:nvCxnSpPr>
          <p:spPr>
            <a:xfrm>
              <a:off x="6848670" y="4911012"/>
              <a:ext cx="877078" cy="0"/>
            </a:xfrm>
            <a:prstGeom prst="straightConnector1">
              <a:avLst/>
            </a:prstGeom>
            <a:ln w="50800">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10" name="Straight Arrow Connector 9">
              <a:extLst>
                <a:ext uri="{FF2B5EF4-FFF2-40B4-BE49-F238E27FC236}">
                  <a16:creationId xmlns:a16="http://schemas.microsoft.com/office/drawing/2014/main" id="{504A2EF3-923C-4877-86C1-99A863C7377E}"/>
                </a:ext>
              </a:extLst>
            </p:cNvPr>
            <p:cNvCxnSpPr/>
            <p:nvPr/>
          </p:nvCxnSpPr>
          <p:spPr>
            <a:xfrm>
              <a:off x="6848670" y="4083697"/>
              <a:ext cx="877078" cy="0"/>
            </a:xfrm>
            <a:prstGeom prst="straightConnector1">
              <a:avLst/>
            </a:prstGeom>
            <a:ln w="50800">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C7841F70-2820-47C6-BEFE-29060214E835}"/>
                </a:ext>
              </a:extLst>
            </p:cNvPr>
            <p:cNvSpPr txBox="1"/>
            <p:nvPr/>
          </p:nvSpPr>
          <p:spPr>
            <a:xfrm>
              <a:off x="6494107" y="2721988"/>
              <a:ext cx="354563" cy="369332"/>
            </a:xfrm>
            <a:prstGeom prst="rect">
              <a:avLst/>
            </a:prstGeom>
            <a:noFill/>
          </p:spPr>
          <p:txBody>
            <a:bodyPr wrap="square" rtlCol="0">
              <a:spAutoFit/>
            </a:bodyPr>
            <a:lstStyle/>
            <a:p>
              <a:r>
                <a:rPr lang="en-US" dirty="0"/>
                <a:t>A</a:t>
              </a:r>
            </a:p>
          </p:txBody>
        </p:sp>
        <p:sp>
          <p:nvSpPr>
            <p:cNvPr id="12" name="TextBox 11">
              <a:extLst>
                <a:ext uri="{FF2B5EF4-FFF2-40B4-BE49-F238E27FC236}">
                  <a16:creationId xmlns:a16="http://schemas.microsoft.com/office/drawing/2014/main" id="{B3AFA602-F775-4839-BBC3-0A20B7619AB3}"/>
                </a:ext>
              </a:extLst>
            </p:cNvPr>
            <p:cNvSpPr txBox="1"/>
            <p:nvPr/>
          </p:nvSpPr>
          <p:spPr>
            <a:xfrm>
              <a:off x="6519765" y="3899031"/>
              <a:ext cx="354563" cy="369332"/>
            </a:xfrm>
            <a:prstGeom prst="rect">
              <a:avLst/>
            </a:prstGeom>
            <a:noFill/>
          </p:spPr>
          <p:txBody>
            <a:bodyPr wrap="square" rtlCol="0">
              <a:spAutoFit/>
            </a:bodyPr>
            <a:lstStyle/>
            <a:p>
              <a:r>
                <a:rPr lang="en-US" dirty="0"/>
                <a:t>B</a:t>
              </a:r>
            </a:p>
          </p:txBody>
        </p:sp>
        <p:sp>
          <p:nvSpPr>
            <p:cNvPr id="13" name="TextBox 12">
              <a:extLst>
                <a:ext uri="{FF2B5EF4-FFF2-40B4-BE49-F238E27FC236}">
                  <a16:creationId xmlns:a16="http://schemas.microsoft.com/office/drawing/2014/main" id="{6B1F092D-3408-4A99-8F89-A36091E674F6}"/>
                </a:ext>
              </a:extLst>
            </p:cNvPr>
            <p:cNvSpPr txBox="1"/>
            <p:nvPr/>
          </p:nvSpPr>
          <p:spPr>
            <a:xfrm>
              <a:off x="6494107" y="4726346"/>
              <a:ext cx="354563" cy="369332"/>
            </a:xfrm>
            <a:prstGeom prst="rect">
              <a:avLst/>
            </a:prstGeom>
            <a:noFill/>
          </p:spPr>
          <p:txBody>
            <a:bodyPr wrap="square" rtlCol="0">
              <a:spAutoFit/>
            </a:bodyPr>
            <a:lstStyle/>
            <a:p>
              <a:r>
                <a:rPr lang="en-US" dirty="0"/>
                <a:t>C</a:t>
              </a:r>
            </a:p>
          </p:txBody>
        </p:sp>
      </p:grpSp>
    </p:spTree>
    <p:extLst>
      <p:ext uri="{BB962C8B-B14F-4D97-AF65-F5344CB8AC3E}">
        <p14:creationId xmlns:p14="http://schemas.microsoft.com/office/powerpoint/2010/main" val="3460050679"/>
      </p:ext>
    </p:extLst>
  </p:cSld>
  <p:clrMapOvr>
    <a:masterClrMapping/>
  </p:clrMapOvr>
</p:sld>
</file>

<file path=ppt/theme/theme1.xml><?xml version="1.0" encoding="utf-8"?>
<a:theme xmlns:a="http://schemas.openxmlformats.org/drawingml/2006/main" name="Template 2">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01-Introduction</Template>
  <TotalTime>253</TotalTime>
  <Words>627</Words>
  <Application>Microsoft Office PowerPoint</Application>
  <PresentationFormat>On-screen Show (4:3)</PresentationFormat>
  <Paragraphs>88</Paragraphs>
  <Slides>12</Slides>
  <Notes>5</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12</vt:i4>
      </vt:variant>
    </vt:vector>
  </HeadingPairs>
  <TitlesOfParts>
    <vt:vector size="16" baseType="lpstr">
      <vt:lpstr>Arial</vt:lpstr>
      <vt:lpstr>Calibri</vt:lpstr>
      <vt:lpstr>Calibri Light</vt:lpstr>
      <vt:lpstr>Template 2</vt:lpstr>
      <vt:lpstr>Surveying Skills</vt:lpstr>
      <vt:lpstr>Rods</vt:lpstr>
      <vt:lpstr>Using the rod</vt:lpstr>
      <vt:lpstr>Rod Target</vt:lpstr>
      <vt:lpstr>Reading the Rod Scale</vt:lpstr>
      <vt:lpstr>Numbers</vt:lpstr>
      <vt:lpstr>Markings</vt:lpstr>
      <vt:lpstr>Graduations</vt:lpstr>
      <vt:lpstr>Builder’s Rod</vt:lpstr>
      <vt:lpstr>Philadelphia Rod</vt:lpstr>
      <vt:lpstr>Laser Level Receivers</vt:lpstr>
      <vt:lpstr>Direct Elevation Rods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Rod Reading</dc:title>
  <dc:creator>Michael Spiess</dc:creator>
  <cp:lastModifiedBy>Dick Piersma</cp:lastModifiedBy>
  <cp:revision>12</cp:revision>
  <dcterms:created xsi:type="dcterms:W3CDTF">2022-03-25T18:04:22Z</dcterms:created>
  <dcterms:modified xsi:type="dcterms:W3CDTF">2022-07-10T02:11:39Z</dcterms:modified>
</cp:coreProperties>
</file>