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2" r:id="rId1"/>
  </p:sldMasterIdLst>
  <p:notesMasterIdLst>
    <p:notesMasterId r:id="rId28"/>
  </p:notesMasterIdLst>
  <p:sldIdLst>
    <p:sldId id="299" r:id="rId2"/>
    <p:sldId id="258" r:id="rId3"/>
    <p:sldId id="308" r:id="rId4"/>
    <p:sldId id="309" r:id="rId5"/>
    <p:sldId id="310" r:id="rId6"/>
    <p:sldId id="317" r:id="rId7"/>
    <p:sldId id="316" r:id="rId8"/>
    <p:sldId id="300" r:id="rId9"/>
    <p:sldId id="318" r:id="rId10"/>
    <p:sldId id="301" r:id="rId11"/>
    <p:sldId id="306" r:id="rId12"/>
    <p:sldId id="302" r:id="rId13"/>
    <p:sldId id="305" r:id="rId14"/>
    <p:sldId id="324" r:id="rId15"/>
    <p:sldId id="325" r:id="rId16"/>
    <p:sldId id="311" r:id="rId17"/>
    <p:sldId id="303" r:id="rId18"/>
    <p:sldId id="307" r:id="rId19"/>
    <p:sldId id="320" r:id="rId20"/>
    <p:sldId id="321" r:id="rId21"/>
    <p:sldId id="313" r:id="rId22"/>
    <p:sldId id="304" r:id="rId23"/>
    <p:sldId id="314" r:id="rId24"/>
    <p:sldId id="315" r:id="rId25"/>
    <p:sldId id="322" r:id="rId26"/>
    <p:sldId id="323" r:id="rId2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87" autoAdjust="0"/>
    <p:restoredTop sz="86441" autoAdjust="0"/>
  </p:normalViewPr>
  <p:slideViewPr>
    <p:cSldViewPr snapToGrid="0">
      <p:cViewPr varScale="1">
        <p:scale>
          <a:sx n="66" d="100"/>
          <a:sy n="66" d="100"/>
        </p:scale>
        <p:origin x="45" y="684"/>
      </p:cViewPr>
      <p:guideLst/>
    </p:cSldViewPr>
  </p:slideViewPr>
  <p:outlineViewPr>
    <p:cViewPr>
      <p:scale>
        <a:sx n="33" d="100"/>
        <a:sy n="33" d="100"/>
      </p:scale>
      <p:origin x="0" y="-2316"/>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C77B94F-E418-4CB7-945F-50B874711DA8}" type="datetimeFigureOut">
              <a:rPr lang="en-US" smtClean="0"/>
              <a:t>7/9/2022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80C37DC-6589-42B0-BBA2-C44CCBF995AB}" type="slidenum">
              <a:rPr lang="en-US" smtClean="0"/>
              <a:t>‹#›</a:t>
            </a:fld>
            <a:endParaRPr lang="en-US"/>
          </a:p>
        </p:txBody>
      </p:sp>
    </p:spTree>
    <p:extLst>
      <p:ext uri="{BB962C8B-B14F-4D97-AF65-F5344CB8AC3E}">
        <p14:creationId xmlns:p14="http://schemas.microsoft.com/office/powerpoint/2010/main" val="32904064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RTK GPS System used for leveling and other precision ag applications collect position and elevation information.  This can be plotted as a topo map.   Left plot is the topo.  Middle is all the sample points.  The inset shows the density of the sample points.   On the topo plot notice “fall of the field is S-N and the “side fall” E-W. </a:t>
            </a:r>
          </a:p>
        </p:txBody>
      </p:sp>
      <p:sp>
        <p:nvSpPr>
          <p:cNvPr id="4" name="Slide Number Placeholder 3"/>
          <p:cNvSpPr>
            <a:spLocks noGrp="1"/>
          </p:cNvSpPr>
          <p:nvPr>
            <p:ph type="sldNum" sz="quarter" idx="5"/>
          </p:nvPr>
        </p:nvSpPr>
        <p:spPr/>
        <p:txBody>
          <a:bodyPr/>
          <a:lstStyle/>
          <a:p>
            <a:fld id="{980C37DC-6589-42B0-BBA2-C44CCBF995AB}" type="slidenum">
              <a:rPr lang="en-US" smtClean="0"/>
              <a:t>4</a:t>
            </a:fld>
            <a:endParaRPr lang="en-US"/>
          </a:p>
        </p:txBody>
      </p:sp>
    </p:spTree>
    <p:extLst>
      <p:ext uri="{BB962C8B-B14F-4D97-AF65-F5344CB8AC3E}">
        <p14:creationId xmlns:p14="http://schemas.microsoft.com/office/powerpoint/2010/main" val="32915082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 only are RTK receivers costly it requires two, the base station and mobile unit.   Note:   Given time a base station can establish its own location by collecting lots of readings.  </a:t>
            </a:r>
            <a:r>
              <a:rPr lang="en-US" dirty="0" err="1"/>
              <a:t>Uning</a:t>
            </a:r>
            <a:r>
              <a:rPr lang="en-US" dirty="0"/>
              <a:t> this method a BM is not needed.  However the base station cannot be moved.  </a:t>
            </a:r>
          </a:p>
        </p:txBody>
      </p:sp>
      <p:sp>
        <p:nvSpPr>
          <p:cNvPr id="4" name="Slide Number Placeholder 3"/>
          <p:cNvSpPr>
            <a:spLocks noGrp="1"/>
          </p:cNvSpPr>
          <p:nvPr>
            <p:ph type="sldNum" sz="quarter" idx="5"/>
          </p:nvPr>
        </p:nvSpPr>
        <p:spPr/>
        <p:txBody>
          <a:bodyPr/>
          <a:lstStyle/>
          <a:p>
            <a:fld id="{980C37DC-6589-42B0-BBA2-C44CCBF995AB}" type="slidenum">
              <a:rPr lang="en-US" smtClean="0"/>
              <a:t>15</a:t>
            </a:fld>
            <a:endParaRPr lang="en-US"/>
          </a:p>
        </p:txBody>
      </p:sp>
    </p:spTree>
    <p:extLst>
      <p:ext uri="{BB962C8B-B14F-4D97-AF65-F5344CB8AC3E}">
        <p14:creationId xmlns:p14="http://schemas.microsoft.com/office/powerpoint/2010/main" val="40337988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Soil</a:t>
            </a:r>
            <a:r>
              <a:rPr lang="en-US" baseline="0" dirty="0"/>
              <a:t> is moved from red to blue</a:t>
            </a:r>
            <a:endParaRPr lang="en-US" dirty="0"/>
          </a:p>
        </p:txBody>
      </p:sp>
      <p:sp>
        <p:nvSpPr>
          <p:cNvPr id="4" name="Slide Number Placeholder 3"/>
          <p:cNvSpPr>
            <a:spLocks noGrp="1"/>
          </p:cNvSpPr>
          <p:nvPr>
            <p:ph type="sldNum" sz="quarter" idx="5"/>
          </p:nvPr>
        </p:nvSpPr>
        <p:spPr/>
        <p:txBody>
          <a:bodyPr/>
          <a:lstStyle/>
          <a:p>
            <a:fld id="{980C37DC-6589-42B0-BBA2-C44CCBF995AB}" type="slidenum">
              <a:rPr lang="en-US" smtClean="0"/>
              <a:t>16</a:t>
            </a:fld>
            <a:endParaRPr lang="en-US"/>
          </a:p>
        </p:txBody>
      </p:sp>
    </p:spTree>
    <p:extLst>
      <p:ext uri="{BB962C8B-B14F-4D97-AF65-F5344CB8AC3E}">
        <p14:creationId xmlns:p14="http://schemas.microsoft.com/office/powerpoint/2010/main" val="17931048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Line</a:t>
            </a:r>
            <a:r>
              <a:rPr lang="en-US" baseline="0" dirty="0"/>
              <a:t> indicates the slope.</a:t>
            </a:r>
            <a:endParaRPr lang="en-US" dirty="0"/>
          </a:p>
        </p:txBody>
      </p:sp>
      <p:sp>
        <p:nvSpPr>
          <p:cNvPr id="4" name="Slide Number Placeholder 3"/>
          <p:cNvSpPr>
            <a:spLocks noGrp="1"/>
          </p:cNvSpPr>
          <p:nvPr>
            <p:ph type="sldNum" sz="quarter" idx="5"/>
          </p:nvPr>
        </p:nvSpPr>
        <p:spPr/>
        <p:txBody>
          <a:bodyPr/>
          <a:lstStyle/>
          <a:p>
            <a:fld id="{980C37DC-6589-42B0-BBA2-C44CCBF995AB}" type="slidenum">
              <a:rPr lang="en-US" smtClean="0"/>
              <a:t>17</a:t>
            </a:fld>
            <a:endParaRPr lang="en-US"/>
          </a:p>
        </p:txBody>
      </p:sp>
    </p:spTree>
    <p:extLst>
      <p:ext uri="{BB962C8B-B14F-4D97-AF65-F5344CB8AC3E}">
        <p14:creationId xmlns:p14="http://schemas.microsoft.com/office/powerpoint/2010/main" val="8699592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80C37DC-6589-42B0-BBA2-C44CCBF995AB}" type="slidenum">
              <a:rPr lang="en-US" smtClean="0"/>
              <a:t>22</a:t>
            </a:fld>
            <a:endParaRPr lang="en-US"/>
          </a:p>
        </p:txBody>
      </p:sp>
    </p:spTree>
    <p:extLst>
      <p:ext uri="{BB962C8B-B14F-4D97-AF65-F5344CB8AC3E}">
        <p14:creationId xmlns:p14="http://schemas.microsoft.com/office/powerpoint/2010/main" val="12651025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AZ Book has the procedure to do the math, but this really no longer needs as GPS will do the calc.   </a:t>
            </a:r>
          </a:p>
        </p:txBody>
      </p:sp>
      <p:sp>
        <p:nvSpPr>
          <p:cNvPr id="4" name="Slide Number Placeholder 3"/>
          <p:cNvSpPr>
            <a:spLocks noGrp="1"/>
          </p:cNvSpPr>
          <p:nvPr>
            <p:ph type="sldNum" sz="quarter" idx="5"/>
          </p:nvPr>
        </p:nvSpPr>
        <p:spPr/>
        <p:txBody>
          <a:bodyPr/>
          <a:lstStyle/>
          <a:p>
            <a:fld id="{980C37DC-6589-42B0-BBA2-C44CCBF995AB}" type="slidenum">
              <a:rPr lang="en-US" smtClean="0"/>
              <a:t>25</a:t>
            </a:fld>
            <a:endParaRPr lang="en-US"/>
          </a:p>
        </p:txBody>
      </p:sp>
    </p:spTree>
    <p:extLst>
      <p:ext uri="{BB962C8B-B14F-4D97-AF65-F5344CB8AC3E}">
        <p14:creationId xmlns:p14="http://schemas.microsoft.com/office/powerpoint/2010/main" val="8421793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Try</a:t>
            </a:r>
            <a:r>
              <a:rPr lang="en-US" baseline="0" dirty="0"/>
              <a:t> using an interactive map in google for your area.   Note:  these maps are created using a DEM or digital elevation model.   DEMs are available for the entire world and commonly use 30 meter grid.   The are not accurate enough for survey work. </a:t>
            </a:r>
            <a:endParaRPr lang="en-US" dirty="0"/>
          </a:p>
        </p:txBody>
      </p:sp>
      <p:sp>
        <p:nvSpPr>
          <p:cNvPr id="4" name="Slide Number Placeholder 3"/>
          <p:cNvSpPr>
            <a:spLocks noGrp="1"/>
          </p:cNvSpPr>
          <p:nvPr>
            <p:ph type="sldNum" sz="quarter" idx="5"/>
          </p:nvPr>
        </p:nvSpPr>
        <p:spPr/>
        <p:txBody>
          <a:bodyPr/>
          <a:lstStyle/>
          <a:p>
            <a:fld id="{980C37DC-6589-42B0-BBA2-C44CCBF995AB}" type="slidenum">
              <a:rPr lang="en-US" smtClean="0"/>
              <a:t>5</a:t>
            </a:fld>
            <a:endParaRPr lang="en-US"/>
          </a:p>
        </p:txBody>
      </p:sp>
    </p:spTree>
    <p:extLst>
      <p:ext uri="{BB962C8B-B14F-4D97-AF65-F5344CB8AC3E}">
        <p14:creationId xmlns:p14="http://schemas.microsoft.com/office/powerpoint/2010/main" val="33069140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See site in resources.</a:t>
            </a:r>
          </a:p>
        </p:txBody>
      </p:sp>
      <p:sp>
        <p:nvSpPr>
          <p:cNvPr id="4" name="Slide Number Placeholder 3"/>
          <p:cNvSpPr>
            <a:spLocks noGrp="1"/>
          </p:cNvSpPr>
          <p:nvPr>
            <p:ph type="sldNum" sz="quarter" idx="5"/>
          </p:nvPr>
        </p:nvSpPr>
        <p:spPr/>
        <p:txBody>
          <a:bodyPr/>
          <a:lstStyle/>
          <a:p>
            <a:fld id="{980C37DC-6589-42B0-BBA2-C44CCBF995AB}" type="slidenum">
              <a:rPr lang="en-US" smtClean="0"/>
              <a:t>6</a:t>
            </a:fld>
            <a:endParaRPr lang="en-US"/>
          </a:p>
        </p:txBody>
      </p:sp>
    </p:spTree>
    <p:extLst>
      <p:ext uri="{BB962C8B-B14F-4D97-AF65-F5344CB8AC3E}">
        <p14:creationId xmlns:p14="http://schemas.microsoft.com/office/powerpoint/2010/main" val="12754644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Arrow shows slope.   Note this map</a:t>
            </a:r>
            <a:r>
              <a:rPr lang="en-US" baseline="0" dirty="0"/>
              <a:t> is west of Junction City, OR Contour Interval = 5’</a:t>
            </a:r>
            <a:endParaRPr lang="en-US" dirty="0"/>
          </a:p>
        </p:txBody>
      </p:sp>
      <p:sp>
        <p:nvSpPr>
          <p:cNvPr id="4" name="Slide Number Placeholder 3"/>
          <p:cNvSpPr>
            <a:spLocks noGrp="1"/>
          </p:cNvSpPr>
          <p:nvPr>
            <p:ph type="sldNum" sz="quarter" idx="5"/>
          </p:nvPr>
        </p:nvSpPr>
        <p:spPr/>
        <p:txBody>
          <a:bodyPr/>
          <a:lstStyle/>
          <a:p>
            <a:fld id="{980C37DC-6589-42B0-BBA2-C44CCBF995AB}" type="slidenum">
              <a:rPr lang="en-US" smtClean="0"/>
              <a:t>7</a:t>
            </a:fld>
            <a:endParaRPr lang="en-US"/>
          </a:p>
        </p:txBody>
      </p:sp>
    </p:spTree>
    <p:extLst>
      <p:ext uri="{BB962C8B-B14F-4D97-AF65-F5344CB8AC3E}">
        <p14:creationId xmlns:p14="http://schemas.microsoft.com/office/powerpoint/2010/main" val="9801796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Rice checks follow</a:t>
            </a:r>
            <a:r>
              <a:rPr lang="en-US" baseline="0" dirty="0"/>
              <a:t> the contour of the land to contain water.  </a:t>
            </a:r>
            <a:endParaRPr lang="en-US" dirty="0"/>
          </a:p>
        </p:txBody>
      </p:sp>
      <p:sp>
        <p:nvSpPr>
          <p:cNvPr id="4" name="Slide Number Placeholder 3"/>
          <p:cNvSpPr>
            <a:spLocks noGrp="1"/>
          </p:cNvSpPr>
          <p:nvPr>
            <p:ph type="sldNum" sz="quarter" idx="5"/>
          </p:nvPr>
        </p:nvSpPr>
        <p:spPr/>
        <p:txBody>
          <a:bodyPr/>
          <a:lstStyle/>
          <a:p>
            <a:fld id="{980C37DC-6589-42B0-BBA2-C44CCBF995AB}" type="slidenum">
              <a:rPr lang="en-US" smtClean="0"/>
              <a:t>9</a:t>
            </a:fld>
            <a:endParaRPr lang="en-US"/>
          </a:p>
        </p:txBody>
      </p:sp>
    </p:spTree>
    <p:extLst>
      <p:ext uri="{BB962C8B-B14F-4D97-AF65-F5344CB8AC3E}">
        <p14:creationId xmlns:p14="http://schemas.microsoft.com/office/powerpoint/2010/main" val="4324545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Laser equipment is being replaced by GPS, but is still commonly used.  GPS is not affected by the curve of the earth (large fields) or by dust. </a:t>
            </a:r>
          </a:p>
        </p:txBody>
      </p:sp>
      <p:sp>
        <p:nvSpPr>
          <p:cNvPr id="4" name="Slide Number Placeholder 3"/>
          <p:cNvSpPr>
            <a:spLocks noGrp="1"/>
          </p:cNvSpPr>
          <p:nvPr>
            <p:ph type="sldNum" sz="quarter" idx="5"/>
          </p:nvPr>
        </p:nvSpPr>
        <p:spPr/>
        <p:txBody>
          <a:bodyPr/>
          <a:lstStyle/>
          <a:p>
            <a:fld id="{980C37DC-6589-42B0-BBA2-C44CCBF995AB}" type="slidenum">
              <a:rPr lang="en-US" smtClean="0"/>
              <a:t>11</a:t>
            </a:fld>
            <a:endParaRPr lang="en-US"/>
          </a:p>
        </p:txBody>
      </p:sp>
    </p:spTree>
    <p:extLst>
      <p:ext uri="{BB962C8B-B14F-4D97-AF65-F5344CB8AC3E}">
        <p14:creationId xmlns:p14="http://schemas.microsoft.com/office/powerpoint/2010/main" val="17360169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These system use RTK GPS (centimeter accuracy)</a:t>
            </a:r>
          </a:p>
        </p:txBody>
      </p:sp>
      <p:sp>
        <p:nvSpPr>
          <p:cNvPr id="4" name="Slide Number Placeholder 3"/>
          <p:cNvSpPr>
            <a:spLocks noGrp="1"/>
          </p:cNvSpPr>
          <p:nvPr>
            <p:ph type="sldNum" sz="quarter" idx="5"/>
          </p:nvPr>
        </p:nvSpPr>
        <p:spPr/>
        <p:txBody>
          <a:bodyPr/>
          <a:lstStyle/>
          <a:p>
            <a:fld id="{980C37DC-6589-42B0-BBA2-C44CCBF995AB}" type="slidenum">
              <a:rPr lang="en-US" smtClean="0"/>
              <a:t>12</a:t>
            </a:fld>
            <a:endParaRPr lang="en-US"/>
          </a:p>
        </p:txBody>
      </p:sp>
    </p:spTree>
    <p:extLst>
      <p:ext uri="{BB962C8B-B14F-4D97-AF65-F5344CB8AC3E}">
        <p14:creationId xmlns:p14="http://schemas.microsoft.com/office/powerpoint/2010/main" val="29733554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A GPS base station is also required.  This will be located</a:t>
            </a:r>
            <a:r>
              <a:rPr lang="en-US" baseline="0" dirty="0"/>
              <a:t> with in 6 miles of the field being leveled. </a:t>
            </a:r>
            <a:endParaRPr lang="en-US" dirty="0"/>
          </a:p>
        </p:txBody>
      </p:sp>
      <p:sp>
        <p:nvSpPr>
          <p:cNvPr id="4" name="Slide Number Placeholder 3"/>
          <p:cNvSpPr>
            <a:spLocks noGrp="1"/>
          </p:cNvSpPr>
          <p:nvPr>
            <p:ph type="sldNum" sz="quarter" idx="5"/>
          </p:nvPr>
        </p:nvSpPr>
        <p:spPr/>
        <p:txBody>
          <a:bodyPr/>
          <a:lstStyle/>
          <a:p>
            <a:fld id="{980C37DC-6589-42B0-BBA2-C44CCBF995AB}" type="slidenum">
              <a:rPr lang="en-US" smtClean="0"/>
              <a:t>13</a:t>
            </a:fld>
            <a:endParaRPr lang="en-US"/>
          </a:p>
        </p:txBody>
      </p:sp>
    </p:spTree>
    <p:extLst>
      <p:ext uri="{BB962C8B-B14F-4D97-AF65-F5344CB8AC3E}">
        <p14:creationId xmlns:p14="http://schemas.microsoft.com/office/powerpoint/2010/main" val="920820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95%?   This is sometimes referred to as RMS (Root mean square).   Basically think of this as the reading will fall with in 2 standard deviations of the actual position.   See GPS spec sheet for examples.  </a:t>
            </a:r>
          </a:p>
        </p:txBody>
      </p:sp>
      <p:sp>
        <p:nvSpPr>
          <p:cNvPr id="4" name="Slide Number Placeholder 3"/>
          <p:cNvSpPr>
            <a:spLocks noGrp="1"/>
          </p:cNvSpPr>
          <p:nvPr>
            <p:ph type="sldNum" sz="quarter" idx="5"/>
          </p:nvPr>
        </p:nvSpPr>
        <p:spPr/>
        <p:txBody>
          <a:bodyPr/>
          <a:lstStyle/>
          <a:p>
            <a:fld id="{980C37DC-6589-42B0-BBA2-C44CCBF995AB}" type="slidenum">
              <a:rPr lang="en-US" smtClean="0"/>
              <a:t>14</a:t>
            </a:fld>
            <a:endParaRPr lang="en-US"/>
          </a:p>
        </p:txBody>
      </p:sp>
    </p:spTree>
    <p:extLst>
      <p:ext uri="{BB962C8B-B14F-4D97-AF65-F5344CB8AC3E}">
        <p14:creationId xmlns:p14="http://schemas.microsoft.com/office/powerpoint/2010/main" val="11092637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1_Tool ID - Animated">
    <p:spTree>
      <p:nvGrpSpPr>
        <p:cNvPr id="1" name=""/>
        <p:cNvGrpSpPr/>
        <p:nvPr/>
      </p:nvGrpSpPr>
      <p:grpSpPr>
        <a:xfrm>
          <a:off x="0" y="0"/>
          <a:ext cx="0" cy="0"/>
          <a:chOff x="0" y="0"/>
          <a:chExt cx="0" cy="0"/>
        </a:xfrm>
      </p:grpSpPr>
      <p:sp>
        <p:nvSpPr>
          <p:cNvPr id="2" name="Title 1"/>
          <p:cNvSpPr>
            <a:spLocks noGrp="1"/>
          </p:cNvSpPr>
          <p:nvPr>
            <p:ph type="title"/>
          </p:nvPr>
        </p:nvSpPr>
        <p:spPr>
          <a:xfrm>
            <a:off x="628650" y="5613131"/>
            <a:ext cx="7886700" cy="675437"/>
          </a:xfrm>
        </p:spPr>
        <p:txBody>
          <a:bodyPr>
            <a:normAutofit/>
          </a:bodyPr>
          <a:lstStyle>
            <a:lvl1pPr algn="ctr">
              <a:defRPr sz="2000"/>
            </a:lvl1p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83F81957-23D8-4010-A336-D02ACCF1E69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7" name="Slide Number Placeholder 5">
            <a:extLst>
              <a:ext uri="{FF2B5EF4-FFF2-40B4-BE49-F238E27FC236}">
                <a16:creationId xmlns:a16="http://schemas.microsoft.com/office/drawing/2014/main" id="{1A243FF7-B6D2-4869-A3F2-9F6F5E9246C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3238711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indent="0">
              <a:buFont typeface="+mj-lt"/>
              <a:buNone/>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ooter Placeholder 4">
            <a:extLst>
              <a:ext uri="{FF2B5EF4-FFF2-40B4-BE49-F238E27FC236}">
                <a16:creationId xmlns:a16="http://schemas.microsoft.com/office/drawing/2014/main" id="{D66598F5-C273-4FA8-B151-0F4527229011}"/>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8" name="Slide Number Placeholder 5">
            <a:extLst>
              <a:ext uri="{FF2B5EF4-FFF2-40B4-BE49-F238E27FC236}">
                <a16:creationId xmlns:a16="http://schemas.microsoft.com/office/drawing/2014/main" id="{D1869FFD-46B0-43A2-9A6A-D8486FA4E321}"/>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22277584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1E9F63E7-1D5B-40F1-B791-2681AE7F9FCA}"/>
              </a:ext>
            </a:extLst>
          </p:cNvPr>
          <p:cNvSpPr/>
          <p:nvPr/>
        </p:nvSpPr>
        <p:spPr>
          <a:xfrm>
            <a:off x="1092" y="6558664"/>
            <a:ext cx="9149773" cy="287233"/>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dirty="0">
              <a:solidFill>
                <a:srgbClr val="0033CC"/>
              </a:solidFill>
            </a:endParaRPr>
          </a:p>
        </p:txBody>
      </p:sp>
      <p:sp>
        <p:nvSpPr>
          <p:cNvPr id="14" name="Rectangle 13">
            <a:extLst>
              <a:ext uri="{FF2B5EF4-FFF2-40B4-BE49-F238E27FC236}">
                <a16:creationId xmlns:a16="http://schemas.microsoft.com/office/drawing/2014/main" id="{4CAB6EB9-EB08-4444-BDF9-15D0AE31303E}"/>
              </a:ext>
            </a:extLst>
          </p:cNvPr>
          <p:cNvSpPr/>
          <p:nvPr/>
        </p:nvSpPr>
        <p:spPr>
          <a:xfrm>
            <a:off x="0" y="6313375"/>
            <a:ext cx="9150866" cy="267448"/>
          </a:xfrm>
          <a:prstGeom prst="rect">
            <a:avLst/>
          </a:prstGeom>
          <a:solidFill>
            <a:srgbClr val="FFCD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BD1CBF56-964C-4E70-BA6F-F81710D40A3B}"/>
              </a:ext>
            </a:extLst>
          </p:cNvPr>
          <p:cNvSpPr/>
          <p:nvPr/>
        </p:nvSpPr>
        <p:spPr>
          <a:xfrm>
            <a:off x="0" y="0"/>
            <a:ext cx="9150865" cy="844379"/>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srgbClr val="004C97"/>
              </a:solidFill>
            </a:endParaRPr>
          </a:p>
        </p:txBody>
      </p:sp>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5" name="Footer Placeholder 4"/>
          <p:cNvSpPr>
            <a:spLocks noGrp="1"/>
          </p:cNvSpPr>
          <p:nvPr>
            <p:ph type="ftr" sz="quarter" idx="11"/>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6" name="Slide Number Placeholder 5"/>
          <p:cNvSpPr>
            <a:spLocks noGrp="1"/>
          </p:cNvSpPr>
          <p:nvPr>
            <p:ph type="sldNum" sz="quarter" idx="12"/>
          </p:nvPr>
        </p:nvSpPr>
        <p:spPr>
          <a:xfrm>
            <a:off x="7086600" y="6474305"/>
            <a:ext cx="2057400" cy="365125"/>
          </a:xfrm>
          <a:prstGeom prst="rect">
            <a:avLst/>
          </a:prstGeom>
        </p:spPr>
        <p:txBody>
          <a:bodyPr/>
          <a:lstStyle>
            <a:lvl1pPr>
              <a:defRPr>
                <a:solidFill>
                  <a:schemeClr val="bg1">
                    <a:lumMod val="85000"/>
                  </a:schemeClr>
                </a:solidFill>
              </a:defRPr>
            </a:lvl1pPr>
          </a:lstStyle>
          <a:p>
            <a:fld id="{5EB68B22-939C-4CB8-9475-5C7A063AE711}" type="slidenum">
              <a:rPr lang="en-US" smtClean="0"/>
              <a:t>‹#›</a:t>
            </a:fld>
            <a:endParaRPr lang="en-US"/>
          </a:p>
        </p:txBody>
      </p:sp>
      <p:pic>
        <p:nvPicPr>
          <p:cNvPr id="7" name="Picture 6" descr="NationalFFA_Emblem_R_3C_RGB.png">
            <a:extLst>
              <a:ext uri="{FF2B5EF4-FFF2-40B4-BE49-F238E27FC236}">
                <a16:creationId xmlns:a16="http://schemas.microsoft.com/office/drawing/2014/main" id="{23C8238D-4726-482F-A7B7-1C8D30C9CEC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74001" y="78163"/>
            <a:ext cx="1095621" cy="1315989"/>
          </a:xfrm>
          <a:prstGeom prst="rect">
            <a:avLst/>
          </a:prstGeom>
        </p:spPr>
      </p:pic>
      <p:pic>
        <p:nvPicPr>
          <p:cNvPr id="8" name="Picture 7">
            <a:extLst>
              <a:ext uri="{FF2B5EF4-FFF2-40B4-BE49-F238E27FC236}">
                <a16:creationId xmlns:a16="http://schemas.microsoft.com/office/drawing/2014/main" id="{70038BA5-0A21-4FA2-8D8C-6CE01110E2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29629" y="907059"/>
            <a:ext cx="2067111" cy="169039"/>
          </a:xfrm>
          <a:prstGeom prst="rect">
            <a:avLst/>
          </a:prstGeom>
        </p:spPr>
      </p:pic>
      <p:pic>
        <p:nvPicPr>
          <p:cNvPr id="9" name="Picture 8">
            <a:extLst>
              <a:ext uri="{FF2B5EF4-FFF2-40B4-BE49-F238E27FC236}">
                <a16:creationId xmlns:a16="http://schemas.microsoft.com/office/drawing/2014/main" id="{DE11F512-F570-4993-9BDF-88CC814FB1E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08678" y="481013"/>
            <a:ext cx="2133556" cy="355157"/>
          </a:xfrm>
          <a:prstGeom prst="rect">
            <a:avLst/>
          </a:prstGeom>
        </p:spPr>
      </p:pic>
    </p:spTree>
    <p:extLst>
      <p:ext uri="{BB962C8B-B14F-4D97-AF65-F5344CB8AC3E}">
        <p14:creationId xmlns:p14="http://schemas.microsoft.com/office/powerpoint/2010/main" val="41708304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Footer Placeholder 4">
            <a:extLst>
              <a:ext uri="{FF2B5EF4-FFF2-40B4-BE49-F238E27FC236}">
                <a16:creationId xmlns:a16="http://schemas.microsoft.com/office/drawing/2014/main" id="{70D288F8-0E4C-44AB-A8DE-AC16F0700E22}"/>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8" name="Slide Number Placeholder 5">
            <a:extLst>
              <a:ext uri="{FF2B5EF4-FFF2-40B4-BE49-F238E27FC236}">
                <a16:creationId xmlns:a16="http://schemas.microsoft.com/office/drawing/2014/main" id="{AA202127-6E23-437D-B12B-C3A9CF6C625D}"/>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24179641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A23F876A-3CC0-4BC5-AF3F-84F2312C3D47}"/>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9" name="Slide Number Placeholder 5">
            <a:extLst>
              <a:ext uri="{FF2B5EF4-FFF2-40B4-BE49-F238E27FC236}">
                <a16:creationId xmlns:a16="http://schemas.microsoft.com/office/drawing/2014/main" id="{D780B6C9-E977-4593-AF85-301C121B92D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10683101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4">
            <a:extLst>
              <a:ext uri="{FF2B5EF4-FFF2-40B4-BE49-F238E27FC236}">
                <a16:creationId xmlns:a16="http://schemas.microsoft.com/office/drawing/2014/main" id="{0CF96EB7-8876-43AA-B4FC-AD043A3D3A34}"/>
              </a:ext>
            </a:extLst>
          </p:cNvPr>
          <p:cNvSpPr>
            <a:spLocks noGrp="1"/>
          </p:cNvSpPr>
          <p:nvPr>
            <p:ph type="ftr" sz="quarter" idx="10"/>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11" name="Slide Number Placeholder 5">
            <a:extLst>
              <a:ext uri="{FF2B5EF4-FFF2-40B4-BE49-F238E27FC236}">
                <a16:creationId xmlns:a16="http://schemas.microsoft.com/office/drawing/2014/main" id="{00D5CDF1-A90B-4D77-8120-A818D799F156}"/>
              </a:ext>
            </a:extLst>
          </p:cNvPr>
          <p:cNvSpPr>
            <a:spLocks noGrp="1"/>
          </p:cNvSpPr>
          <p:nvPr>
            <p:ph type="sldNum" sz="quarter" idx="11"/>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24585543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83F81957-23D8-4010-A336-D02ACCF1E69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7" name="Slide Number Placeholder 5">
            <a:extLst>
              <a:ext uri="{FF2B5EF4-FFF2-40B4-BE49-F238E27FC236}">
                <a16:creationId xmlns:a16="http://schemas.microsoft.com/office/drawing/2014/main" id="{1A243FF7-B6D2-4869-A3F2-9F6F5E9246C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32349697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ool ID">
    <p:spTree>
      <p:nvGrpSpPr>
        <p:cNvPr id="1" name=""/>
        <p:cNvGrpSpPr/>
        <p:nvPr/>
      </p:nvGrpSpPr>
      <p:grpSpPr>
        <a:xfrm>
          <a:off x="0" y="0"/>
          <a:ext cx="0" cy="0"/>
          <a:chOff x="0" y="0"/>
          <a:chExt cx="0" cy="0"/>
        </a:xfrm>
      </p:grpSpPr>
      <p:sp>
        <p:nvSpPr>
          <p:cNvPr id="2" name="Title 1"/>
          <p:cNvSpPr>
            <a:spLocks noGrp="1"/>
          </p:cNvSpPr>
          <p:nvPr>
            <p:ph type="title"/>
          </p:nvPr>
        </p:nvSpPr>
        <p:spPr>
          <a:xfrm>
            <a:off x="628650" y="5613131"/>
            <a:ext cx="7886700" cy="675437"/>
          </a:xfrm>
        </p:spPr>
        <p:txBody>
          <a:bodyPr>
            <a:normAutofit/>
          </a:bodyPr>
          <a:lstStyle>
            <a:lvl1pPr algn="ctr">
              <a:defRPr sz="2000"/>
            </a:lvl1p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83F81957-23D8-4010-A336-D02ACCF1E69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7" name="Slide Number Placeholder 5">
            <a:extLst>
              <a:ext uri="{FF2B5EF4-FFF2-40B4-BE49-F238E27FC236}">
                <a16:creationId xmlns:a16="http://schemas.microsoft.com/office/drawing/2014/main" id="{1A243FF7-B6D2-4869-A3F2-9F6F5E9246C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2111004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7C83E20D-C0C5-42F5-85FB-584F8395FE36}"/>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6" name="Slide Number Placeholder 5">
            <a:extLst>
              <a:ext uri="{FF2B5EF4-FFF2-40B4-BE49-F238E27FC236}">
                <a16:creationId xmlns:a16="http://schemas.microsoft.com/office/drawing/2014/main" id="{B2C3A191-8A29-4F8B-97A9-15D8093C8E4F}"/>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28727448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1015252"/>
            <a:ext cx="7886700" cy="67543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F947555-E225-45F7-A9EE-5F77AEA7F9BD}"/>
              </a:ext>
            </a:extLst>
          </p:cNvPr>
          <p:cNvSpPr/>
          <p:nvPr/>
        </p:nvSpPr>
        <p:spPr>
          <a:xfrm>
            <a:off x="0" y="0"/>
            <a:ext cx="9150865" cy="844379"/>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srgbClr val="004C97"/>
              </a:solidFill>
            </a:endParaRPr>
          </a:p>
        </p:txBody>
      </p:sp>
      <p:pic>
        <p:nvPicPr>
          <p:cNvPr id="8" name="Picture 7" descr="NationalFFA_Emblem_R_3C_RGB.png">
            <a:extLst>
              <a:ext uri="{FF2B5EF4-FFF2-40B4-BE49-F238E27FC236}">
                <a16:creationId xmlns:a16="http://schemas.microsoft.com/office/drawing/2014/main" id="{391D5194-E869-42BB-B15B-77F71ED2BCBB}"/>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874001" y="78163"/>
            <a:ext cx="1095621" cy="1315989"/>
          </a:xfrm>
          <a:prstGeom prst="rect">
            <a:avLst/>
          </a:prstGeom>
        </p:spPr>
      </p:pic>
      <p:pic>
        <p:nvPicPr>
          <p:cNvPr id="9" name="Picture 8">
            <a:extLst>
              <a:ext uri="{FF2B5EF4-FFF2-40B4-BE49-F238E27FC236}">
                <a16:creationId xmlns:a16="http://schemas.microsoft.com/office/drawing/2014/main" id="{91CBCA79-0A1F-400A-A430-54F634F955B2}"/>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829629" y="907059"/>
            <a:ext cx="2067111" cy="169039"/>
          </a:xfrm>
          <a:prstGeom prst="rect">
            <a:avLst/>
          </a:prstGeom>
        </p:spPr>
      </p:pic>
      <p:pic>
        <p:nvPicPr>
          <p:cNvPr id="10" name="Picture 9">
            <a:extLst>
              <a:ext uri="{FF2B5EF4-FFF2-40B4-BE49-F238E27FC236}">
                <a16:creationId xmlns:a16="http://schemas.microsoft.com/office/drawing/2014/main" id="{1A50C4B0-EF51-4CD4-B574-F380E5212DAE}"/>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808678" y="481013"/>
            <a:ext cx="2133556" cy="355157"/>
          </a:xfrm>
          <a:prstGeom prst="rect">
            <a:avLst/>
          </a:prstGeom>
        </p:spPr>
      </p:pic>
      <p:sp>
        <p:nvSpPr>
          <p:cNvPr id="15" name="Rectangle 14">
            <a:extLst>
              <a:ext uri="{FF2B5EF4-FFF2-40B4-BE49-F238E27FC236}">
                <a16:creationId xmlns:a16="http://schemas.microsoft.com/office/drawing/2014/main" id="{BC3FE216-1926-4747-9E89-7EF8ACB9834E}"/>
              </a:ext>
            </a:extLst>
          </p:cNvPr>
          <p:cNvSpPr/>
          <p:nvPr/>
        </p:nvSpPr>
        <p:spPr>
          <a:xfrm>
            <a:off x="0" y="6322001"/>
            <a:ext cx="9150866" cy="267448"/>
          </a:xfrm>
          <a:prstGeom prst="rect">
            <a:avLst/>
          </a:prstGeom>
          <a:solidFill>
            <a:srgbClr val="FFCD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8B081E06-E967-475B-9722-66D1AB49C960}"/>
              </a:ext>
            </a:extLst>
          </p:cNvPr>
          <p:cNvSpPr/>
          <p:nvPr/>
        </p:nvSpPr>
        <p:spPr>
          <a:xfrm>
            <a:off x="1092" y="6552197"/>
            <a:ext cx="9149773" cy="287233"/>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dirty="0">
              <a:solidFill>
                <a:srgbClr val="0033CC"/>
              </a:solidFill>
            </a:endParaRPr>
          </a:p>
        </p:txBody>
      </p:sp>
      <p:sp>
        <p:nvSpPr>
          <p:cNvPr id="17" name="Footer Placeholder 4">
            <a:extLst>
              <a:ext uri="{FF2B5EF4-FFF2-40B4-BE49-F238E27FC236}">
                <a16:creationId xmlns:a16="http://schemas.microsoft.com/office/drawing/2014/main" id="{02E17FFC-51D6-4844-B4D2-4BA352D361D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18" name="Slide Number Placeholder 5">
            <a:extLst>
              <a:ext uri="{FF2B5EF4-FFF2-40B4-BE49-F238E27FC236}">
                <a16:creationId xmlns:a16="http://schemas.microsoft.com/office/drawing/2014/main" id="{2EAB219D-51E1-4681-9B9D-D8A4BA342A0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4183672513"/>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tmplLst>
          <p:tmpl lvl="1">
            <p:tnLst>
              <p:par>
                <p:cTn presetID="2" presetClass="entr" presetSubtype="2"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2">
            <p:tnLst>
              <p:par>
                <p:cTn presetID="2" presetClass="entr" presetSubtype="2"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3">
            <p:tnLst>
              <p:par>
                <p:cTn presetID="2" presetClass="entr" presetSubtype="2"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4">
            <p:tnLst>
              <p:par>
                <p:cTn presetID="2" presetClass="entr" presetSubtype="2"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5">
            <p:tnLst>
              <p:par>
                <p:cTn presetID="2" presetClass="entr" presetSubtype="2"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514350" indent="-514350" algn="l" defTabSz="914400" rtl="0" eaLnBrk="1" latinLnBrk="0" hangingPunct="1">
        <a:lnSpc>
          <a:spcPct val="90000"/>
        </a:lnSpc>
        <a:spcBef>
          <a:spcPts val="1000"/>
        </a:spcBef>
        <a:buFont typeface="+mj-lt"/>
        <a:buAutoNum type="alphaUcPeriod"/>
        <a:defRPr sz="2800" kern="1200">
          <a:solidFill>
            <a:schemeClr val="tx1"/>
          </a:solidFill>
          <a:latin typeface="+mn-lt"/>
          <a:ea typeface="+mn-ea"/>
          <a:cs typeface="+mn-cs"/>
        </a:defRPr>
      </a:lvl1pPr>
      <a:lvl2pPr marL="914400" indent="-457200" algn="l" defTabSz="914400" rtl="0" eaLnBrk="1" latinLnBrk="0" hangingPunct="1">
        <a:lnSpc>
          <a:spcPct val="90000"/>
        </a:lnSpc>
        <a:spcBef>
          <a:spcPts val="500"/>
        </a:spcBef>
        <a:buFont typeface="+mj-lt"/>
        <a:buAutoNum type="arabicPeriod"/>
        <a:defRPr sz="2400" kern="1200">
          <a:solidFill>
            <a:schemeClr val="tx1"/>
          </a:solidFill>
          <a:latin typeface="+mn-lt"/>
          <a:ea typeface="+mn-ea"/>
          <a:cs typeface="+mn-cs"/>
        </a:defRPr>
      </a:lvl2pPr>
      <a:lvl3pPr marL="1371600" indent="-457200" algn="l" defTabSz="914400" rtl="0" eaLnBrk="1" latinLnBrk="0" hangingPunct="1">
        <a:lnSpc>
          <a:spcPct val="90000"/>
        </a:lnSpc>
        <a:spcBef>
          <a:spcPts val="500"/>
        </a:spcBef>
        <a:buFont typeface="+mj-lt"/>
        <a:buAutoNum type="alphaLcPeriod"/>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1F4BF2-B750-4B1F-B9B5-5995332CA4E0}"/>
              </a:ext>
            </a:extLst>
          </p:cNvPr>
          <p:cNvSpPr>
            <a:spLocks noGrp="1"/>
          </p:cNvSpPr>
          <p:nvPr>
            <p:ph type="ctrTitle"/>
          </p:nvPr>
        </p:nvSpPr>
        <p:spPr/>
        <p:txBody>
          <a:bodyPr>
            <a:normAutofit/>
          </a:bodyPr>
          <a:lstStyle/>
          <a:p>
            <a:r>
              <a:rPr lang="en-US" dirty="0"/>
              <a:t>Surveying Skills</a:t>
            </a:r>
          </a:p>
        </p:txBody>
      </p:sp>
      <p:sp>
        <p:nvSpPr>
          <p:cNvPr id="8" name="Subtitle 7">
            <a:extLst>
              <a:ext uri="{FF2B5EF4-FFF2-40B4-BE49-F238E27FC236}">
                <a16:creationId xmlns:a16="http://schemas.microsoft.com/office/drawing/2014/main" id="{D93D5BCB-C178-4CBC-99A8-FAA4848D8024}"/>
              </a:ext>
            </a:extLst>
          </p:cNvPr>
          <p:cNvSpPr>
            <a:spLocks noGrp="1"/>
          </p:cNvSpPr>
          <p:nvPr>
            <p:ph type="subTitle" idx="1"/>
          </p:nvPr>
        </p:nvSpPr>
        <p:spPr/>
        <p:txBody>
          <a:bodyPr/>
          <a:lstStyle/>
          <a:p>
            <a:r>
              <a:rPr lang="en-US" dirty="0"/>
              <a:t>Lesson 10</a:t>
            </a:r>
          </a:p>
          <a:p>
            <a:r>
              <a:rPr lang="en-US" dirty="0"/>
              <a:t>Topographic Mapping &amp; Land Leveling</a:t>
            </a:r>
          </a:p>
          <a:p>
            <a:endParaRPr lang="en-US" dirty="0"/>
          </a:p>
        </p:txBody>
      </p:sp>
      <p:sp>
        <p:nvSpPr>
          <p:cNvPr id="3" name="Footer Placeholder 2">
            <a:extLst>
              <a:ext uri="{FF2B5EF4-FFF2-40B4-BE49-F238E27FC236}">
                <a16:creationId xmlns:a16="http://schemas.microsoft.com/office/drawing/2014/main" id="{77EDE763-794D-4609-8190-3EAD40302E0F}"/>
              </a:ext>
            </a:extLst>
          </p:cNvPr>
          <p:cNvSpPr>
            <a:spLocks noGrp="1"/>
          </p:cNvSpPr>
          <p:nvPr>
            <p:ph type="ftr" sz="quarter" idx="11"/>
          </p:nvPr>
        </p:nvSpPr>
        <p:spPr/>
        <p:txBody>
          <a:bodyPr/>
          <a:lstStyle/>
          <a:p>
            <a:r>
              <a:rPr lang="en-US"/>
              <a:t>Agricultural Mechanics</a:t>
            </a:r>
          </a:p>
        </p:txBody>
      </p:sp>
      <p:sp>
        <p:nvSpPr>
          <p:cNvPr id="4" name="Slide Number Placeholder 3">
            <a:extLst>
              <a:ext uri="{FF2B5EF4-FFF2-40B4-BE49-F238E27FC236}">
                <a16:creationId xmlns:a16="http://schemas.microsoft.com/office/drawing/2014/main" id="{862211FE-D04F-40CF-A76A-EB7134868D4B}"/>
              </a:ext>
            </a:extLst>
          </p:cNvPr>
          <p:cNvSpPr>
            <a:spLocks noGrp="1"/>
          </p:cNvSpPr>
          <p:nvPr>
            <p:ph type="sldNum" sz="quarter" idx="12"/>
          </p:nvPr>
        </p:nvSpPr>
        <p:spPr/>
        <p:txBody>
          <a:bodyPr/>
          <a:lstStyle/>
          <a:p>
            <a:fld id="{3812B06D-486B-4B1A-AFB8-52DAFFEF9BA0}" type="slidenum">
              <a:rPr lang="en-US" altLang="en-US" smtClean="0"/>
              <a:pPr/>
              <a:t>1</a:t>
            </a:fld>
            <a:endParaRPr lang="en-US" altLang="en-US"/>
          </a:p>
        </p:txBody>
      </p:sp>
    </p:spTree>
    <p:extLst>
      <p:ext uri="{BB962C8B-B14F-4D97-AF65-F5344CB8AC3E}">
        <p14:creationId xmlns:p14="http://schemas.microsoft.com/office/powerpoint/2010/main" val="32304250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9A36AD-6E0C-4C19-8F52-F8C042A62334}"/>
              </a:ext>
            </a:extLst>
          </p:cNvPr>
          <p:cNvSpPr>
            <a:spLocks noGrp="1"/>
          </p:cNvSpPr>
          <p:nvPr>
            <p:ph type="title"/>
          </p:nvPr>
        </p:nvSpPr>
        <p:spPr/>
        <p:txBody>
          <a:bodyPr>
            <a:normAutofit fontScale="90000"/>
          </a:bodyPr>
          <a:lstStyle/>
          <a:p>
            <a:pPr marL="857250" indent="-857250">
              <a:buFont typeface="+mj-lt"/>
              <a:buAutoNum type="romanUcPeriod" startAt="4"/>
            </a:pPr>
            <a:r>
              <a:rPr lang="en-US" altLang="en-US" dirty="0"/>
              <a:t>Historic Leveling</a:t>
            </a:r>
            <a:r>
              <a:rPr lang="en-US" altLang="en-US" baseline="0" dirty="0"/>
              <a:t> Practice</a:t>
            </a:r>
            <a:endParaRPr lang="en-US" dirty="0"/>
          </a:p>
        </p:txBody>
      </p:sp>
      <p:sp>
        <p:nvSpPr>
          <p:cNvPr id="3" name="Content Placeholder 2">
            <a:extLst>
              <a:ext uri="{FF2B5EF4-FFF2-40B4-BE49-F238E27FC236}">
                <a16:creationId xmlns:a16="http://schemas.microsoft.com/office/drawing/2014/main" id="{4EF206BE-8F20-47B5-BC91-0010377742BA}"/>
              </a:ext>
            </a:extLst>
          </p:cNvPr>
          <p:cNvSpPr>
            <a:spLocks noGrp="1"/>
          </p:cNvSpPr>
          <p:nvPr>
            <p:ph idx="1"/>
          </p:nvPr>
        </p:nvSpPr>
        <p:spPr/>
        <p:txBody>
          <a:bodyPr>
            <a:normAutofit fontScale="85000" lnSpcReduction="20000"/>
          </a:bodyPr>
          <a:lstStyle/>
          <a:p>
            <a:pPr eaLnBrk="1" hangingPunct="1"/>
            <a:r>
              <a:rPr lang="en-US" dirty="0"/>
              <a:t>Staking.</a:t>
            </a:r>
          </a:p>
          <a:p>
            <a:pPr lvl="1" eaLnBrk="1" hangingPunct="1"/>
            <a:r>
              <a:rPr lang="en-US" dirty="0"/>
              <a:t>Done on 100’ grid</a:t>
            </a:r>
          </a:p>
          <a:p>
            <a:pPr lvl="1" eaLnBrk="1" hangingPunct="1"/>
            <a:r>
              <a:rPr lang="en-US" dirty="0"/>
              <a:t>Elevations were taken with a level at each grid point.</a:t>
            </a:r>
          </a:p>
          <a:p>
            <a:pPr lvl="1" eaLnBrk="1" hangingPunct="1"/>
            <a:r>
              <a:rPr lang="en-US" dirty="0"/>
              <a:t>Cuts</a:t>
            </a:r>
            <a:r>
              <a:rPr lang="en-US" baseline="0" dirty="0"/>
              <a:t> (where soil is removed), and fills (where soil is added) were computed for each stake</a:t>
            </a:r>
            <a:endParaRPr lang="en-US" dirty="0"/>
          </a:p>
          <a:p>
            <a:pPr eaLnBrk="1" hangingPunct="1"/>
            <a:r>
              <a:rPr lang="en-US" dirty="0"/>
              <a:t>Manual</a:t>
            </a:r>
            <a:r>
              <a:rPr lang="en-US" baseline="0" dirty="0"/>
              <a:t> Grading</a:t>
            </a:r>
          </a:p>
          <a:p>
            <a:pPr lvl="1" eaLnBrk="1" hangingPunct="1"/>
            <a:r>
              <a:rPr lang="en-US" baseline="0" dirty="0"/>
              <a:t>Using manually operated machinery soil was moved based on the stake marks for high spots to low points in the field.</a:t>
            </a:r>
          </a:p>
          <a:p>
            <a:pPr eaLnBrk="1" hangingPunct="1"/>
            <a:r>
              <a:rPr lang="en-US" baseline="0" dirty="0"/>
              <a:t>Laser grading</a:t>
            </a:r>
          </a:p>
          <a:p>
            <a:pPr lvl="1" eaLnBrk="1" hangingPunct="1"/>
            <a:r>
              <a:rPr lang="en-US" dirty="0"/>
              <a:t>A laser</a:t>
            </a:r>
            <a:r>
              <a:rPr lang="en-US" baseline="0" dirty="0"/>
              <a:t> transmitter was setup in the field to the grade desired.</a:t>
            </a:r>
          </a:p>
          <a:p>
            <a:pPr lvl="1" eaLnBrk="1" hangingPunct="1"/>
            <a:r>
              <a:rPr lang="en-US" baseline="0" dirty="0"/>
              <a:t>Earth moving equipment equipped with a laser receiver is driven around the field and the equipment automatically adjust to cut and fill. </a:t>
            </a:r>
          </a:p>
          <a:p>
            <a:pPr lvl="1" eaLnBrk="1" hangingPunct="1"/>
            <a:r>
              <a:rPr lang="en-US" baseline="0" dirty="0"/>
              <a:t>(photo next slide)</a:t>
            </a:r>
            <a:endParaRPr lang="en-US" dirty="0"/>
          </a:p>
        </p:txBody>
      </p:sp>
      <p:sp>
        <p:nvSpPr>
          <p:cNvPr id="4" name="Footer Placeholder 3">
            <a:extLst>
              <a:ext uri="{FF2B5EF4-FFF2-40B4-BE49-F238E27FC236}">
                <a16:creationId xmlns:a16="http://schemas.microsoft.com/office/drawing/2014/main" id="{FC92D1DD-74C1-4106-91E4-13E244AE5B8E}"/>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717AE6CA-DBBA-43F8-851E-F24A1F1002C1}"/>
              </a:ext>
            </a:extLst>
          </p:cNvPr>
          <p:cNvSpPr>
            <a:spLocks noGrp="1"/>
          </p:cNvSpPr>
          <p:nvPr>
            <p:ph type="sldNum" sz="quarter" idx="4"/>
          </p:nvPr>
        </p:nvSpPr>
        <p:spPr/>
        <p:txBody>
          <a:bodyPr/>
          <a:lstStyle/>
          <a:p>
            <a:fld id="{5EB68B22-939C-4CB8-9475-5C7A063AE711}" type="slidenum">
              <a:rPr lang="en-US" smtClean="0"/>
              <a:t>10</a:t>
            </a:fld>
            <a:endParaRPr lang="en-US"/>
          </a:p>
        </p:txBody>
      </p:sp>
    </p:spTree>
    <p:extLst>
      <p:ext uri="{BB962C8B-B14F-4D97-AF65-F5344CB8AC3E}">
        <p14:creationId xmlns:p14="http://schemas.microsoft.com/office/powerpoint/2010/main" val="901491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3D934E-E1D6-4B5D-B182-6B8B2C684230}"/>
              </a:ext>
            </a:extLst>
          </p:cNvPr>
          <p:cNvSpPr>
            <a:spLocks noGrp="1"/>
          </p:cNvSpPr>
          <p:nvPr>
            <p:ph type="title"/>
          </p:nvPr>
        </p:nvSpPr>
        <p:spPr/>
        <p:txBody>
          <a:bodyPr>
            <a:normAutofit fontScale="90000"/>
          </a:bodyPr>
          <a:lstStyle/>
          <a:p>
            <a:pPr marL="857250" indent="-857250">
              <a:buFont typeface="+mj-lt"/>
              <a:buAutoNum type="romanUcPeriod" startAt="5"/>
            </a:pPr>
            <a:r>
              <a:rPr lang="en-US" dirty="0"/>
              <a:t>Laser Equipment</a:t>
            </a:r>
          </a:p>
        </p:txBody>
      </p:sp>
      <p:sp>
        <p:nvSpPr>
          <p:cNvPr id="3" name="Footer Placeholder 2">
            <a:extLst>
              <a:ext uri="{FF2B5EF4-FFF2-40B4-BE49-F238E27FC236}">
                <a16:creationId xmlns:a16="http://schemas.microsoft.com/office/drawing/2014/main" id="{20899325-DAE1-4DF4-BF72-49E3247C70D0}"/>
              </a:ext>
            </a:extLst>
          </p:cNvPr>
          <p:cNvSpPr>
            <a:spLocks noGrp="1"/>
          </p:cNvSpPr>
          <p:nvPr>
            <p:ph type="ftr" sz="quarter" idx="3"/>
          </p:nvPr>
        </p:nvSpPr>
        <p:spPr/>
        <p:txBody>
          <a:bodyPr/>
          <a:lstStyle/>
          <a:p>
            <a:r>
              <a:rPr lang="en-US"/>
              <a:t>Agricultural Mechanics</a:t>
            </a:r>
          </a:p>
        </p:txBody>
      </p:sp>
      <p:sp>
        <p:nvSpPr>
          <p:cNvPr id="4" name="Slide Number Placeholder 3">
            <a:extLst>
              <a:ext uri="{FF2B5EF4-FFF2-40B4-BE49-F238E27FC236}">
                <a16:creationId xmlns:a16="http://schemas.microsoft.com/office/drawing/2014/main" id="{B667B98E-8FD6-4BD9-A570-4E4C4CDC641D}"/>
              </a:ext>
            </a:extLst>
          </p:cNvPr>
          <p:cNvSpPr>
            <a:spLocks noGrp="1"/>
          </p:cNvSpPr>
          <p:nvPr>
            <p:ph type="sldNum" sz="quarter" idx="4"/>
          </p:nvPr>
        </p:nvSpPr>
        <p:spPr/>
        <p:txBody>
          <a:bodyPr/>
          <a:lstStyle/>
          <a:p>
            <a:fld id="{5EB68B22-939C-4CB8-9475-5C7A063AE711}" type="slidenum">
              <a:rPr lang="en-US" smtClean="0"/>
              <a:t>11</a:t>
            </a:fld>
            <a:endParaRPr lang="en-US"/>
          </a:p>
        </p:txBody>
      </p:sp>
      <p:pic>
        <p:nvPicPr>
          <p:cNvPr id="1026" name="Picture 2" descr="Expert Agri Service | Products">
            <a:extLst>
              <a:ext uri="{FF2B5EF4-FFF2-40B4-BE49-F238E27FC236}">
                <a16:creationId xmlns:a16="http://schemas.microsoft.com/office/drawing/2014/main" id="{F1D24DB8-7C1B-4FD3-A30B-AF132344DE2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870045" y="1908780"/>
            <a:ext cx="5285096" cy="3964675"/>
          </a:xfrm>
          <a:prstGeom prst="rect">
            <a:avLst/>
          </a:prstGeom>
          <a:noFill/>
          <a:extLst>
            <a:ext uri="{909E8E84-426E-40DD-AFC4-6F175D3DCCD1}">
              <a14:hiddenFill xmlns:a14="http://schemas.microsoft.com/office/drawing/2010/main">
                <a:solidFill>
                  <a:srgbClr val="FFFFFF"/>
                </a:solidFill>
              </a14:hiddenFill>
            </a:ext>
          </a:extLst>
        </p:spPr>
      </p:pic>
      <p:sp>
        <p:nvSpPr>
          <p:cNvPr id="5" name="Callout: Double Bent Line with No Border 4">
            <a:extLst>
              <a:ext uri="{FF2B5EF4-FFF2-40B4-BE49-F238E27FC236}">
                <a16:creationId xmlns:a16="http://schemas.microsoft.com/office/drawing/2014/main" id="{11EF037F-86BA-4527-8876-F498BB3F6F4A}"/>
              </a:ext>
            </a:extLst>
          </p:cNvPr>
          <p:cNvSpPr/>
          <p:nvPr/>
        </p:nvSpPr>
        <p:spPr>
          <a:xfrm>
            <a:off x="6741995" y="1908780"/>
            <a:ext cx="1405718" cy="612648"/>
          </a:xfrm>
          <a:prstGeom prst="callout3">
            <a:avLst>
              <a:gd name="adj1" fmla="val 18750"/>
              <a:gd name="adj2" fmla="val -8333"/>
              <a:gd name="adj3" fmla="val 18750"/>
              <a:gd name="adj4" fmla="val -16667"/>
              <a:gd name="adj5" fmla="val 77723"/>
              <a:gd name="adj6" fmla="val -60356"/>
              <a:gd name="adj7" fmla="val 137467"/>
              <a:gd name="adj8" fmla="val -108333"/>
            </a:avLst>
          </a:prstGeom>
          <a:ln w="50800">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Receiver</a:t>
            </a:r>
          </a:p>
        </p:txBody>
      </p:sp>
      <p:sp>
        <p:nvSpPr>
          <p:cNvPr id="7" name="Callout: Double Bent Line with No Border 6">
            <a:extLst>
              <a:ext uri="{FF2B5EF4-FFF2-40B4-BE49-F238E27FC236}">
                <a16:creationId xmlns:a16="http://schemas.microsoft.com/office/drawing/2014/main" id="{63F3A051-7FA8-4566-826B-B1A22582655A}"/>
              </a:ext>
            </a:extLst>
          </p:cNvPr>
          <p:cNvSpPr/>
          <p:nvPr/>
        </p:nvSpPr>
        <p:spPr>
          <a:xfrm>
            <a:off x="6741995" y="3278469"/>
            <a:ext cx="1405718" cy="612648"/>
          </a:xfrm>
          <a:prstGeom prst="callout3">
            <a:avLst>
              <a:gd name="adj1" fmla="val 18750"/>
              <a:gd name="adj2" fmla="val -8333"/>
              <a:gd name="adj3" fmla="val 18750"/>
              <a:gd name="adj4" fmla="val -16667"/>
              <a:gd name="adj5" fmla="val 22031"/>
              <a:gd name="adj6" fmla="val -137055"/>
              <a:gd name="adj7" fmla="val -125398"/>
              <a:gd name="adj8" fmla="val -165615"/>
            </a:avLst>
          </a:prstGeom>
          <a:ln w="50800">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Transmitter</a:t>
            </a:r>
          </a:p>
        </p:txBody>
      </p:sp>
    </p:spTree>
    <p:extLst>
      <p:ext uri="{BB962C8B-B14F-4D97-AF65-F5344CB8AC3E}">
        <p14:creationId xmlns:p14="http://schemas.microsoft.com/office/powerpoint/2010/main" val="28445716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A6305-F3C1-4D93-A5D5-D975B97F13FB}"/>
              </a:ext>
            </a:extLst>
          </p:cNvPr>
          <p:cNvSpPr>
            <a:spLocks noGrp="1"/>
          </p:cNvSpPr>
          <p:nvPr>
            <p:ph type="title"/>
          </p:nvPr>
        </p:nvSpPr>
        <p:spPr/>
        <p:txBody>
          <a:bodyPr>
            <a:normAutofit fontScale="90000"/>
          </a:bodyPr>
          <a:lstStyle/>
          <a:p>
            <a:pPr marL="857250" indent="-857250">
              <a:buFont typeface="+mj-lt"/>
              <a:buAutoNum type="romanUcPeriod" startAt="6"/>
            </a:pPr>
            <a:r>
              <a:rPr lang="en-US" altLang="en-US" dirty="0"/>
              <a:t>Modern Practice</a:t>
            </a:r>
            <a:endParaRPr lang="en-US" dirty="0"/>
          </a:p>
        </p:txBody>
      </p:sp>
      <p:sp>
        <p:nvSpPr>
          <p:cNvPr id="3" name="Content Placeholder 2">
            <a:extLst>
              <a:ext uri="{FF2B5EF4-FFF2-40B4-BE49-F238E27FC236}">
                <a16:creationId xmlns:a16="http://schemas.microsoft.com/office/drawing/2014/main" id="{472F518B-307C-4F71-8B29-701EC319CA69}"/>
              </a:ext>
            </a:extLst>
          </p:cNvPr>
          <p:cNvSpPr>
            <a:spLocks noGrp="1"/>
          </p:cNvSpPr>
          <p:nvPr>
            <p:ph idx="1"/>
          </p:nvPr>
        </p:nvSpPr>
        <p:spPr/>
        <p:txBody>
          <a:bodyPr>
            <a:normAutofit lnSpcReduction="10000"/>
          </a:bodyPr>
          <a:lstStyle/>
          <a:p>
            <a:pPr eaLnBrk="1" hangingPunct="1"/>
            <a:r>
              <a:rPr lang="en-US" dirty="0"/>
              <a:t>Modern leveling</a:t>
            </a:r>
            <a:r>
              <a:rPr lang="en-US" baseline="0" dirty="0"/>
              <a:t> equipment uses Global Positioning System (</a:t>
            </a:r>
            <a:r>
              <a:rPr lang="en-US" dirty="0"/>
              <a:t>GPS) receivers</a:t>
            </a:r>
          </a:p>
          <a:p>
            <a:pPr eaLnBrk="1" hangingPunct="1"/>
            <a:r>
              <a:rPr lang="en-US" dirty="0"/>
              <a:t>First</a:t>
            </a:r>
            <a:r>
              <a:rPr lang="en-US" baseline="0" dirty="0"/>
              <a:t> the tractor or ATV with the receiver and the GPS unit will log elevations, collecting many more data points than traditional staking. </a:t>
            </a:r>
          </a:p>
          <a:p>
            <a:pPr eaLnBrk="1" hangingPunct="1"/>
            <a:r>
              <a:rPr lang="en-US" baseline="0" dirty="0"/>
              <a:t>Second using the collected data points software in the unit will create a cut/fill map.   </a:t>
            </a:r>
          </a:p>
          <a:p>
            <a:pPr eaLnBrk="1" hangingPunct="1"/>
            <a:r>
              <a:rPr lang="en-US" baseline="0" dirty="0"/>
              <a:t>Third the operator of the earth moving equipment then drives around the field and the GPS adjusts the implement to make the cuts and fills. </a:t>
            </a:r>
            <a:endParaRPr lang="en-US" dirty="0"/>
          </a:p>
        </p:txBody>
      </p:sp>
      <p:sp>
        <p:nvSpPr>
          <p:cNvPr id="4" name="Footer Placeholder 3">
            <a:extLst>
              <a:ext uri="{FF2B5EF4-FFF2-40B4-BE49-F238E27FC236}">
                <a16:creationId xmlns:a16="http://schemas.microsoft.com/office/drawing/2014/main" id="{2147ED0C-EDB3-4644-AB0A-84E0D0305E82}"/>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87BCDB43-8D00-4393-8181-0B14221302DD}"/>
              </a:ext>
            </a:extLst>
          </p:cNvPr>
          <p:cNvSpPr>
            <a:spLocks noGrp="1"/>
          </p:cNvSpPr>
          <p:nvPr>
            <p:ph type="sldNum" sz="quarter" idx="4"/>
          </p:nvPr>
        </p:nvSpPr>
        <p:spPr/>
        <p:txBody>
          <a:bodyPr/>
          <a:lstStyle/>
          <a:p>
            <a:fld id="{5EB68B22-939C-4CB8-9475-5C7A063AE711}" type="slidenum">
              <a:rPr lang="en-US" smtClean="0"/>
              <a:t>12</a:t>
            </a:fld>
            <a:endParaRPr lang="en-US"/>
          </a:p>
        </p:txBody>
      </p:sp>
    </p:spTree>
    <p:extLst>
      <p:ext uri="{BB962C8B-B14F-4D97-AF65-F5344CB8AC3E}">
        <p14:creationId xmlns:p14="http://schemas.microsoft.com/office/powerpoint/2010/main" val="19862990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E0465-8200-4967-8755-44953DFBB364}"/>
              </a:ext>
            </a:extLst>
          </p:cNvPr>
          <p:cNvSpPr>
            <a:spLocks noGrp="1"/>
          </p:cNvSpPr>
          <p:nvPr>
            <p:ph type="title"/>
          </p:nvPr>
        </p:nvSpPr>
        <p:spPr/>
        <p:txBody>
          <a:bodyPr>
            <a:normAutofit fontScale="90000"/>
          </a:bodyPr>
          <a:lstStyle/>
          <a:p>
            <a:pPr marL="857250" indent="-857250">
              <a:buFont typeface="+mj-lt"/>
              <a:buAutoNum type="romanUcPeriod" startAt="7"/>
            </a:pPr>
            <a:r>
              <a:rPr lang="en-US" dirty="0"/>
              <a:t>GPS - Equipment</a:t>
            </a:r>
          </a:p>
        </p:txBody>
      </p:sp>
      <p:sp>
        <p:nvSpPr>
          <p:cNvPr id="3" name="Footer Placeholder 2">
            <a:extLst>
              <a:ext uri="{FF2B5EF4-FFF2-40B4-BE49-F238E27FC236}">
                <a16:creationId xmlns:a16="http://schemas.microsoft.com/office/drawing/2014/main" id="{2A19D04C-54C4-45E6-B3F7-4BC44C6F2A76}"/>
              </a:ext>
            </a:extLst>
          </p:cNvPr>
          <p:cNvSpPr>
            <a:spLocks noGrp="1"/>
          </p:cNvSpPr>
          <p:nvPr>
            <p:ph type="ftr" sz="quarter" idx="3"/>
          </p:nvPr>
        </p:nvSpPr>
        <p:spPr/>
        <p:txBody>
          <a:bodyPr/>
          <a:lstStyle/>
          <a:p>
            <a:r>
              <a:rPr lang="en-US"/>
              <a:t>Agricultural Mechanics</a:t>
            </a:r>
          </a:p>
        </p:txBody>
      </p:sp>
      <p:sp>
        <p:nvSpPr>
          <p:cNvPr id="4" name="Slide Number Placeholder 3">
            <a:extLst>
              <a:ext uri="{FF2B5EF4-FFF2-40B4-BE49-F238E27FC236}">
                <a16:creationId xmlns:a16="http://schemas.microsoft.com/office/drawing/2014/main" id="{0C17A752-3921-41BE-9EEB-FA3724F55294}"/>
              </a:ext>
            </a:extLst>
          </p:cNvPr>
          <p:cNvSpPr>
            <a:spLocks noGrp="1"/>
          </p:cNvSpPr>
          <p:nvPr>
            <p:ph type="sldNum" sz="quarter" idx="4"/>
          </p:nvPr>
        </p:nvSpPr>
        <p:spPr/>
        <p:txBody>
          <a:bodyPr/>
          <a:lstStyle/>
          <a:p>
            <a:fld id="{5EB68B22-939C-4CB8-9475-5C7A063AE711}" type="slidenum">
              <a:rPr lang="en-US" smtClean="0"/>
              <a:t>13</a:t>
            </a:fld>
            <a:endParaRPr lang="en-US"/>
          </a:p>
        </p:txBody>
      </p:sp>
      <p:pic>
        <p:nvPicPr>
          <p:cNvPr id="2050" name="Picture 2" descr="Field and Water Management | iGrade™ | John Deere US">
            <a:extLst>
              <a:ext uri="{FF2B5EF4-FFF2-40B4-BE49-F238E27FC236}">
                <a16:creationId xmlns:a16="http://schemas.microsoft.com/office/drawing/2014/main" id="{B871B561-2066-4AB1-B261-ED317085705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716" y="1690689"/>
            <a:ext cx="7601803" cy="4277334"/>
          </a:xfrm>
          <a:prstGeom prst="rect">
            <a:avLst/>
          </a:prstGeom>
          <a:noFill/>
          <a:extLst>
            <a:ext uri="{909E8E84-426E-40DD-AFC4-6F175D3DCCD1}">
              <a14:hiddenFill xmlns:a14="http://schemas.microsoft.com/office/drawing/2010/main">
                <a:solidFill>
                  <a:srgbClr val="FFFFFF"/>
                </a:solidFill>
              </a14:hiddenFill>
            </a:ext>
          </a:extLst>
        </p:spPr>
      </p:pic>
      <p:sp>
        <p:nvSpPr>
          <p:cNvPr id="5" name="Callout: Double Bent Line with No Border 4">
            <a:extLst>
              <a:ext uri="{FF2B5EF4-FFF2-40B4-BE49-F238E27FC236}">
                <a16:creationId xmlns:a16="http://schemas.microsoft.com/office/drawing/2014/main" id="{A3D52BE5-B128-424A-965A-D3A43CBADF11}"/>
              </a:ext>
            </a:extLst>
          </p:cNvPr>
          <p:cNvSpPr/>
          <p:nvPr/>
        </p:nvSpPr>
        <p:spPr>
          <a:xfrm>
            <a:off x="7533566" y="1753478"/>
            <a:ext cx="1405718" cy="612648"/>
          </a:xfrm>
          <a:prstGeom prst="callout3">
            <a:avLst>
              <a:gd name="adj1" fmla="val 18750"/>
              <a:gd name="adj2" fmla="val -8333"/>
              <a:gd name="adj3" fmla="val 18750"/>
              <a:gd name="adj4" fmla="val -16667"/>
              <a:gd name="adj5" fmla="val 77723"/>
              <a:gd name="adj6" fmla="val -60356"/>
              <a:gd name="adj7" fmla="val 137467"/>
              <a:gd name="adj8" fmla="val -108333"/>
            </a:avLst>
          </a:prstGeom>
          <a:ln w="50800">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GPS Receiver</a:t>
            </a:r>
          </a:p>
        </p:txBody>
      </p:sp>
    </p:spTree>
    <p:extLst>
      <p:ext uri="{BB962C8B-B14F-4D97-AF65-F5344CB8AC3E}">
        <p14:creationId xmlns:p14="http://schemas.microsoft.com/office/powerpoint/2010/main" val="28311247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17A315-3F55-4A66-B54E-1683F4BFBD15}"/>
              </a:ext>
            </a:extLst>
          </p:cNvPr>
          <p:cNvSpPr>
            <a:spLocks noGrp="1"/>
          </p:cNvSpPr>
          <p:nvPr>
            <p:ph type="title"/>
          </p:nvPr>
        </p:nvSpPr>
        <p:spPr/>
        <p:txBody>
          <a:bodyPr>
            <a:normAutofit fontScale="90000"/>
          </a:bodyPr>
          <a:lstStyle/>
          <a:p>
            <a:pPr marL="857250" indent="-857250">
              <a:buFont typeface="+mj-lt"/>
              <a:buAutoNum type="romanUcPeriod" startAt="7"/>
            </a:pPr>
            <a:r>
              <a:rPr lang="en-US" dirty="0"/>
              <a:t>GPS - Accuracy</a:t>
            </a:r>
          </a:p>
        </p:txBody>
      </p:sp>
      <p:sp>
        <p:nvSpPr>
          <p:cNvPr id="3" name="Content Placeholder 2">
            <a:extLst>
              <a:ext uri="{FF2B5EF4-FFF2-40B4-BE49-F238E27FC236}">
                <a16:creationId xmlns:a16="http://schemas.microsoft.com/office/drawing/2014/main" id="{C91AD793-23B0-455D-814F-FF9057CB2DEB}"/>
              </a:ext>
            </a:extLst>
          </p:cNvPr>
          <p:cNvSpPr>
            <a:spLocks noGrp="1"/>
          </p:cNvSpPr>
          <p:nvPr>
            <p:ph idx="1"/>
          </p:nvPr>
        </p:nvSpPr>
        <p:spPr/>
        <p:txBody>
          <a:bodyPr/>
          <a:lstStyle/>
          <a:p>
            <a:r>
              <a:rPr lang="en-US" dirty="0"/>
              <a:t>Your phone has a GPS and is generally accurate to about 10’ 95% of the time.  This is not accurate enough to survey.</a:t>
            </a:r>
          </a:p>
          <a:p>
            <a:r>
              <a:rPr lang="en-US" dirty="0"/>
              <a:t>Survey units use a form of GPS called Real-time Kinematic (RTK).   This requires a base station located at a known point within 6 miles of the survey location. </a:t>
            </a:r>
          </a:p>
          <a:p>
            <a:r>
              <a:rPr lang="en-US" dirty="0"/>
              <a:t>RTK is accurate to 2 cm (95%) of the time.  </a:t>
            </a:r>
          </a:p>
          <a:p>
            <a:r>
              <a:rPr lang="en-US" dirty="0"/>
              <a:t>RTK is used by land surveyors, land levelers, and for precision guided agricultural equipment.</a:t>
            </a:r>
          </a:p>
          <a:p>
            <a:endParaRPr lang="en-US" dirty="0"/>
          </a:p>
        </p:txBody>
      </p:sp>
      <p:sp>
        <p:nvSpPr>
          <p:cNvPr id="4" name="Footer Placeholder 3">
            <a:extLst>
              <a:ext uri="{FF2B5EF4-FFF2-40B4-BE49-F238E27FC236}">
                <a16:creationId xmlns:a16="http://schemas.microsoft.com/office/drawing/2014/main" id="{4FE0A61C-C9D1-45DC-B97A-CDE5D798D135}"/>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833FCFEF-4F20-4669-B652-FFEEA5F41727}"/>
              </a:ext>
            </a:extLst>
          </p:cNvPr>
          <p:cNvSpPr>
            <a:spLocks noGrp="1"/>
          </p:cNvSpPr>
          <p:nvPr>
            <p:ph type="sldNum" sz="quarter" idx="4"/>
          </p:nvPr>
        </p:nvSpPr>
        <p:spPr/>
        <p:txBody>
          <a:bodyPr/>
          <a:lstStyle/>
          <a:p>
            <a:fld id="{5EB68B22-939C-4CB8-9475-5C7A063AE711}" type="slidenum">
              <a:rPr lang="en-US" smtClean="0"/>
              <a:t>14</a:t>
            </a:fld>
            <a:endParaRPr lang="en-US"/>
          </a:p>
        </p:txBody>
      </p:sp>
    </p:spTree>
    <p:extLst>
      <p:ext uri="{BB962C8B-B14F-4D97-AF65-F5344CB8AC3E}">
        <p14:creationId xmlns:p14="http://schemas.microsoft.com/office/powerpoint/2010/main" val="29857963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68B49-140C-4074-89D9-4690B9B7E96B}"/>
              </a:ext>
            </a:extLst>
          </p:cNvPr>
          <p:cNvSpPr>
            <a:spLocks noGrp="1"/>
          </p:cNvSpPr>
          <p:nvPr>
            <p:ph type="title"/>
          </p:nvPr>
        </p:nvSpPr>
        <p:spPr/>
        <p:txBody>
          <a:bodyPr>
            <a:normAutofit fontScale="90000"/>
          </a:bodyPr>
          <a:lstStyle/>
          <a:p>
            <a:pPr marL="857250" indent="-857250">
              <a:buFont typeface="+mj-lt"/>
              <a:buAutoNum type="romanUcPeriod" startAt="8"/>
            </a:pPr>
            <a:r>
              <a:rPr lang="en-US" dirty="0"/>
              <a:t>RTK GPS Base Station</a:t>
            </a:r>
          </a:p>
        </p:txBody>
      </p:sp>
      <p:sp>
        <p:nvSpPr>
          <p:cNvPr id="6" name="Content Placeholder 5">
            <a:extLst>
              <a:ext uri="{FF2B5EF4-FFF2-40B4-BE49-F238E27FC236}">
                <a16:creationId xmlns:a16="http://schemas.microsoft.com/office/drawing/2014/main" id="{99870847-A7CD-42C5-A7F2-C32DE282F20C}"/>
              </a:ext>
            </a:extLst>
          </p:cNvPr>
          <p:cNvSpPr>
            <a:spLocks noGrp="1"/>
          </p:cNvSpPr>
          <p:nvPr>
            <p:ph idx="1"/>
          </p:nvPr>
        </p:nvSpPr>
        <p:spPr>
          <a:xfrm>
            <a:off x="628650" y="1825625"/>
            <a:ext cx="5138305" cy="4351338"/>
          </a:xfrm>
        </p:spPr>
        <p:txBody>
          <a:bodyPr>
            <a:normAutofit lnSpcReduction="10000"/>
          </a:bodyPr>
          <a:lstStyle/>
          <a:p>
            <a:r>
              <a:rPr lang="en-US" dirty="0"/>
              <a:t>Base station is installed directly over a benchmark.  </a:t>
            </a:r>
          </a:p>
          <a:p>
            <a:r>
              <a:rPr lang="en-US" dirty="0"/>
              <a:t>A plumb bob is used to establish this position.</a:t>
            </a:r>
          </a:p>
          <a:p>
            <a:r>
              <a:rPr lang="en-US" dirty="0"/>
              <a:t>The position of the benchmark is programed into the unit.  </a:t>
            </a:r>
          </a:p>
          <a:p>
            <a:r>
              <a:rPr lang="en-US" dirty="0"/>
              <a:t>The base station then transmits a correction to the mobile unit in the field to allow for highly accurate measurements. </a:t>
            </a:r>
          </a:p>
        </p:txBody>
      </p:sp>
      <p:sp>
        <p:nvSpPr>
          <p:cNvPr id="4" name="Footer Placeholder 3">
            <a:extLst>
              <a:ext uri="{FF2B5EF4-FFF2-40B4-BE49-F238E27FC236}">
                <a16:creationId xmlns:a16="http://schemas.microsoft.com/office/drawing/2014/main" id="{3273C69B-8D80-4267-AD71-A6BC1AFDEE76}"/>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4CED24BF-E6EA-4EE8-843A-EE09730CDE61}"/>
              </a:ext>
            </a:extLst>
          </p:cNvPr>
          <p:cNvSpPr>
            <a:spLocks noGrp="1"/>
          </p:cNvSpPr>
          <p:nvPr>
            <p:ph type="sldNum" sz="quarter" idx="4"/>
          </p:nvPr>
        </p:nvSpPr>
        <p:spPr/>
        <p:txBody>
          <a:bodyPr/>
          <a:lstStyle/>
          <a:p>
            <a:fld id="{5EB68B22-939C-4CB8-9475-5C7A063AE711}" type="slidenum">
              <a:rPr lang="en-US" smtClean="0"/>
              <a:t>15</a:t>
            </a:fld>
            <a:endParaRPr lang="en-US"/>
          </a:p>
        </p:txBody>
      </p:sp>
      <p:pic>
        <p:nvPicPr>
          <p:cNvPr id="1026" name="Picture 2" descr="RTK Base Station - Overview | Receivers, Modems ＆ Controllers | New Holland  (US) | NHAG">
            <a:extLst>
              <a:ext uri="{FF2B5EF4-FFF2-40B4-BE49-F238E27FC236}">
                <a16:creationId xmlns:a16="http://schemas.microsoft.com/office/drawing/2014/main" id="{98D40E8A-E737-459D-ADB2-7C341CC72AE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6483928" y="1437522"/>
            <a:ext cx="2150918" cy="44052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58701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986E6E-3535-4BB5-A2D1-9C5819687E28}"/>
              </a:ext>
            </a:extLst>
          </p:cNvPr>
          <p:cNvSpPr>
            <a:spLocks noGrp="1"/>
          </p:cNvSpPr>
          <p:nvPr>
            <p:ph type="title"/>
          </p:nvPr>
        </p:nvSpPr>
        <p:spPr/>
        <p:txBody>
          <a:bodyPr>
            <a:normAutofit fontScale="90000"/>
          </a:bodyPr>
          <a:lstStyle/>
          <a:p>
            <a:pPr marL="857250" indent="-857250">
              <a:buFont typeface="+mj-lt"/>
              <a:buAutoNum type="romanUcPeriod" startAt="9"/>
            </a:pPr>
            <a:r>
              <a:rPr lang="en-US" dirty="0"/>
              <a:t>Cut</a:t>
            </a:r>
            <a:r>
              <a:rPr lang="en-US" baseline="0" dirty="0"/>
              <a:t>/Fill Map</a:t>
            </a:r>
            <a:endParaRPr lang="en-US" dirty="0"/>
          </a:p>
        </p:txBody>
      </p:sp>
      <p:pic>
        <p:nvPicPr>
          <p:cNvPr id="4098" name="Picture 2" descr="Takeoffs and Volumes | Quantum Land Design">
            <a:extLst>
              <a:ext uri="{FF2B5EF4-FFF2-40B4-BE49-F238E27FC236}">
                <a16:creationId xmlns:a16="http://schemas.microsoft.com/office/drawing/2014/main" id="{C0FEE099-C70C-45CA-A725-3C2BDEEB4601}"/>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1571077" y="1825625"/>
            <a:ext cx="6001845" cy="4351338"/>
          </a:xfrm>
          <a:prstGeom prst="rect">
            <a:avLst/>
          </a:prstGeom>
          <a:noFill/>
          <a:extLst>
            <a:ext uri="{909E8E84-426E-40DD-AFC4-6F175D3DCCD1}">
              <a14:hiddenFill xmlns:a14="http://schemas.microsoft.com/office/drawing/2010/main">
                <a:solidFill>
                  <a:srgbClr val="FFFFFF"/>
                </a:solidFill>
              </a14:hiddenFill>
            </a:ext>
          </a:extLst>
        </p:spPr>
      </p:pic>
      <p:sp>
        <p:nvSpPr>
          <p:cNvPr id="3" name="Footer Placeholder 2">
            <a:extLst>
              <a:ext uri="{FF2B5EF4-FFF2-40B4-BE49-F238E27FC236}">
                <a16:creationId xmlns:a16="http://schemas.microsoft.com/office/drawing/2014/main" id="{304BFE79-369F-4BDB-B794-34790940D5A7}"/>
              </a:ext>
            </a:extLst>
          </p:cNvPr>
          <p:cNvSpPr>
            <a:spLocks noGrp="1"/>
          </p:cNvSpPr>
          <p:nvPr>
            <p:ph type="ftr" sz="quarter" idx="3"/>
          </p:nvPr>
        </p:nvSpPr>
        <p:spPr/>
        <p:txBody>
          <a:bodyPr/>
          <a:lstStyle/>
          <a:p>
            <a:r>
              <a:rPr lang="en-US"/>
              <a:t>Agricultural Mechanics</a:t>
            </a:r>
          </a:p>
        </p:txBody>
      </p:sp>
      <p:sp>
        <p:nvSpPr>
          <p:cNvPr id="4" name="Slide Number Placeholder 3">
            <a:extLst>
              <a:ext uri="{FF2B5EF4-FFF2-40B4-BE49-F238E27FC236}">
                <a16:creationId xmlns:a16="http://schemas.microsoft.com/office/drawing/2014/main" id="{24B268CB-729C-4808-85D1-FF0E938592BC}"/>
              </a:ext>
            </a:extLst>
          </p:cNvPr>
          <p:cNvSpPr>
            <a:spLocks noGrp="1"/>
          </p:cNvSpPr>
          <p:nvPr>
            <p:ph type="sldNum" sz="quarter" idx="4"/>
          </p:nvPr>
        </p:nvSpPr>
        <p:spPr/>
        <p:txBody>
          <a:bodyPr/>
          <a:lstStyle/>
          <a:p>
            <a:fld id="{5EB68B22-939C-4CB8-9475-5C7A063AE711}" type="slidenum">
              <a:rPr lang="en-US" smtClean="0"/>
              <a:t>16</a:t>
            </a:fld>
            <a:endParaRPr lang="en-US"/>
          </a:p>
        </p:txBody>
      </p:sp>
    </p:spTree>
    <p:extLst>
      <p:ext uri="{BB962C8B-B14F-4D97-AF65-F5344CB8AC3E}">
        <p14:creationId xmlns:p14="http://schemas.microsoft.com/office/powerpoint/2010/main" val="22322213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B0F4AD-9443-4A1F-A72C-906F402DA1D1}"/>
              </a:ext>
            </a:extLst>
          </p:cNvPr>
          <p:cNvSpPr>
            <a:spLocks noGrp="1"/>
          </p:cNvSpPr>
          <p:nvPr>
            <p:ph type="title"/>
          </p:nvPr>
        </p:nvSpPr>
        <p:spPr>
          <a:xfrm>
            <a:off x="98878" y="941660"/>
            <a:ext cx="7886700" cy="675437"/>
          </a:xfrm>
        </p:spPr>
        <p:txBody>
          <a:bodyPr>
            <a:normAutofit fontScale="90000"/>
          </a:bodyPr>
          <a:lstStyle/>
          <a:p>
            <a:pPr marL="857250" indent="-857250">
              <a:buFont typeface="+mj-lt"/>
              <a:buAutoNum type="romanUcPeriod" startAt="10"/>
            </a:pPr>
            <a:r>
              <a:rPr lang="en-US" altLang="en-US" baseline="0" dirty="0"/>
              <a:t>Topographic Map</a:t>
            </a:r>
            <a:endParaRPr lang="en-US" dirty="0"/>
          </a:p>
        </p:txBody>
      </p:sp>
      <p:sp>
        <p:nvSpPr>
          <p:cNvPr id="3" name="Footer Placeholder 2">
            <a:extLst>
              <a:ext uri="{FF2B5EF4-FFF2-40B4-BE49-F238E27FC236}">
                <a16:creationId xmlns:a16="http://schemas.microsoft.com/office/drawing/2014/main" id="{56F7297F-D613-436F-A3DA-8164F6C44CDD}"/>
              </a:ext>
            </a:extLst>
          </p:cNvPr>
          <p:cNvSpPr>
            <a:spLocks noGrp="1"/>
          </p:cNvSpPr>
          <p:nvPr>
            <p:ph type="ftr" sz="quarter" idx="3"/>
          </p:nvPr>
        </p:nvSpPr>
        <p:spPr/>
        <p:txBody>
          <a:bodyPr/>
          <a:lstStyle/>
          <a:p>
            <a:r>
              <a:rPr lang="en-US"/>
              <a:t>Agricultural Mechanics</a:t>
            </a:r>
          </a:p>
        </p:txBody>
      </p:sp>
      <p:sp>
        <p:nvSpPr>
          <p:cNvPr id="4" name="Slide Number Placeholder 3">
            <a:extLst>
              <a:ext uri="{FF2B5EF4-FFF2-40B4-BE49-F238E27FC236}">
                <a16:creationId xmlns:a16="http://schemas.microsoft.com/office/drawing/2014/main" id="{30EA2735-68CD-49FF-8233-25D1F9D59807}"/>
              </a:ext>
            </a:extLst>
          </p:cNvPr>
          <p:cNvSpPr>
            <a:spLocks noGrp="1"/>
          </p:cNvSpPr>
          <p:nvPr>
            <p:ph type="sldNum" sz="quarter" idx="4"/>
          </p:nvPr>
        </p:nvSpPr>
        <p:spPr/>
        <p:txBody>
          <a:bodyPr/>
          <a:lstStyle/>
          <a:p>
            <a:fld id="{5EB68B22-939C-4CB8-9475-5C7A063AE711}" type="slidenum">
              <a:rPr lang="en-US" smtClean="0"/>
              <a:t>17</a:t>
            </a:fld>
            <a:endParaRPr lang="en-US"/>
          </a:p>
        </p:txBody>
      </p:sp>
      <p:pic>
        <p:nvPicPr>
          <p:cNvPr id="5122" name="Picture 2" descr="Topographic map detail">
            <a:extLst>
              <a:ext uri="{FF2B5EF4-FFF2-40B4-BE49-F238E27FC236}">
                <a16:creationId xmlns:a16="http://schemas.microsoft.com/office/drawing/2014/main" id="{0816DA73-8393-48B3-AA3D-1D994F1A8E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4514" y="1690689"/>
            <a:ext cx="7886700" cy="4438650"/>
          </a:xfrm>
          <a:prstGeom prst="rect">
            <a:avLst/>
          </a:prstGeom>
          <a:noFill/>
          <a:extLst>
            <a:ext uri="{909E8E84-426E-40DD-AFC4-6F175D3DCCD1}">
              <a14:hiddenFill xmlns:a14="http://schemas.microsoft.com/office/drawing/2010/main">
                <a:solidFill>
                  <a:srgbClr val="FFFFFF"/>
                </a:solidFill>
              </a14:hiddenFill>
            </a:ext>
          </a:extLst>
        </p:spPr>
      </p:pic>
      <p:cxnSp>
        <p:nvCxnSpPr>
          <p:cNvPr id="5" name="Straight Arrow Connector 4">
            <a:extLst>
              <a:ext uri="{FF2B5EF4-FFF2-40B4-BE49-F238E27FC236}">
                <a16:creationId xmlns:a16="http://schemas.microsoft.com/office/drawing/2014/main" id="{87CC8AB2-F10C-4899-A3BD-27E6E5B84040}"/>
              </a:ext>
            </a:extLst>
          </p:cNvPr>
          <p:cNvCxnSpPr/>
          <p:nvPr/>
        </p:nvCxnSpPr>
        <p:spPr>
          <a:xfrm>
            <a:off x="1610591" y="2847109"/>
            <a:ext cx="3106882" cy="1714500"/>
          </a:xfrm>
          <a:prstGeom prst="straightConnector1">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498633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BD29E4D-8117-4910-A1C8-F26E653455BC}"/>
              </a:ext>
            </a:extLst>
          </p:cNvPr>
          <p:cNvSpPr>
            <a:spLocks noGrp="1"/>
          </p:cNvSpPr>
          <p:nvPr>
            <p:ph idx="1"/>
          </p:nvPr>
        </p:nvSpPr>
        <p:spPr>
          <a:xfrm>
            <a:off x="228599" y="1753054"/>
            <a:ext cx="8704943" cy="4351338"/>
          </a:xfrm>
        </p:spPr>
        <p:txBody>
          <a:bodyPr/>
          <a:lstStyle/>
          <a:p>
            <a:r>
              <a:rPr lang="en-US" dirty="0"/>
              <a:t>Making a Topographic Map</a:t>
            </a:r>
          </a:p>
          <a:p>
            <a:pPr lvl="1"/>
            <a:r>
              <a:rPr lang="en-US" sz="2800" dirty="0"/>
              <a:t>Layout a Grid</a:t>
            </a:r>
          </a:p>
          <a:p>
            <a:pPr lvl="1"/>
            <a:r>
              <a:rPr lang="en-US" sz="2800" dirty="0"/>
              <a:t>Using a level determine elevations of the grid points</a:t>
            </a:r>
          </a:p>
          <a:p>
            <a:pPr lvl="1"/>
            <a:r>
              <a:rPr lang="en-US" sz="2800" dirty="0"/>
              <a:t>Plot the grid and elevations on a map.</a:t>
            </a:r>
          </a:p>
          <a:p>
            <a:pPr lvl="1"/>
            <a:r>
              <a:rPr lang="en-US" sz="2800" dirty="0"/>
              <a:t>Mark the locations of equal elevation on the map.</a:t>
            </a:r>
          </a:p>
          <a:p>
            <a:pPr lvl="1"/>
            <a:r>
              <a:rPr lang="en-US" sz="2800" dirty="0"/>
              <a:t>Connect the marks of equal elevation with a line. </a:t>
            </a:r>
          </a:p>
          <a:p>
            <a:endParaRPr lang="en-US" dirty="0"/>
          </a:p>
        </p:txBody>
      </p:sp>
      <p:sp>
        <p:nvSpPr>
          <p:cNvPr id="4" name="Footer Placeholder 3">
            <a:extLst>
              <a:ext uri="{FF2B5EF4-FFF2-40B4-BE49-F238E27FC236}">
                <a16:creationId xmlns:a16="http://schemas.microsoft.com/office/drawing/2014/main" id="{1AFAB388-3525-4DD3-9DFA-0FC5FDE05082}"/>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041C0C37-C54E-47BB-9766-E6751317517E}"/>
              </a:ext>
            </a:extLst>
          </p:cNvPr>
          <p:cNvSpPr>
            <a:spLocks noGrp="1"/>
          </p:cNvSpPr>
          <p:nvPr>
            <p:ph type="sldNum" sz="quarter" idx="4"/>
          </p:nvPr>
        </p:nvSpPr>
        <p:spPr/>
        <p:txBody>
          <a:bodyPr/>
          <a:lstStyle/>
          <a:p>
            <a:fld id="{5EB68B22-939C-4CB8-9475-5C7A063AE711}" type="slidenum">
              <a:rPr lang="en-US" smtClean="0"/>
              <a:t>18</a:t>
            </a:fld>
            <a:endParaRPr lang="en-US"/>
          </a:p>
        </p:txBody>
      </p:sp>
      <p:sp>
        <p:nvSpPr>
          <p:cNvPr id="6" name="Title 1">
            <a:extLst>
              <a:ext uri="{FF2B5EF4-FFF2-40B4-BE49-F238E27FC236}">
                <a16:creationId xmlns:a16="http://schemas.microsoft.com/office/drawing/2014/main" id="{9BB6AA8C-EBB1-4328-A4B1-3E57D9AF528A}"/>
              </a:ext>
            </a:extLst>
          </p:cNvPr>
          <p:cNvSpPr txBox="1">
            <a:spLocks/>
          </p:cNvSpPr>
          <p:nvPr/>
        </p:nvSpPr>
        <p:spPr>
          <a:xfrm>
            <a:off x="142422" y="983082"/>
            <a:ext cx="7886700" cy="675437"/>
          </a:xfrm>
          <a:prstGeom prst="rect">
            <a:avLst/>
          </a:prstGeom>
        </p:spPr>
        <p:txBody>
          <a:bodyPr vert="horz" lIns="91440" tIns="45720" rIns="91440" bIns="45720" rtlCol="0" anchor="ctr">
            <a:normAutofit fontScale="97500" lnSpcReduction="10000"/>
          </a:bodyPr>
          <a:lstStyle>
            <a:lvl1pPr marL="0" indent="0" algn="l" defTabSz="914400" rtl="0" eaLnBrk="1" latinLnBrk="0" hangingPunct="1">
              <a:lnSpc>
                <a:spcPct val="90000"/>
              </a:lnSpc>
              <a:spcBef>
                <a:spcPct val="0"/>
              </a:spcBef>
              <a:buFont typeface="+mj-lt"/>
              <a:buNone/>
              <a:defRPr sz="4400" kern="1200">
                <a:solidFill>
                  <a:schemeClr val="tx1"/>
                </a:solidFill>
                <a:latin typeface="+mj-lt"/>
                <a:ea typeface="+mj-ea"/>
                <a:cs typeface="+mj-cs"/>
              </a:defRPr>
            </a:lvl1pPr>
          </a:lstStyle>
          <a:p>
            <a:pPr marL="857250" indent="-857250">
              <a:buFont typeface="+mj-lt"/>
              <a:buAutoNum type="romanUcPeriod" startAt="10"/>
            </a:pPr>
            <a:r>
              <a:rPr lang="en-US" altLang="en-US" dirty="0"/>
              <a:t>Topographic Map</a:t>
            </a:r>
            <a:endParaRPr lang="en-US" dirty="0"/>
          </a:p>
        </p:txBody>
      </p:sp>
    </p:spTree>
    <p:extLst>
      <p:ext uri="{BB962C8B-B14F-4D97-AF65-F5344CB8AC3E}">
        <p14:creationId xmlns:p14="http://schemas.microsoft.com/office/powerpoint/2010/main" val="4563269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6704709-9930-43AC-8A18-EBC71C1CAD79}"/>
              </a:ext>
            </a:extLst>
          </p:cNvPr>
          <p:cNvSpPr>
            <a:spLocks noGrp="1"/>
          </p:cNvSpPr>
          <p:nvPr>
            <p:ph idx="1"/>
          </p:nvPr>
        </p:nvSpPr>
        <p:spPr>
          <a:xfrm>
            <a:off x="628649" y="1825625"/>
            <a:ext cx="8239579" cy="4351338"/>
          </a:xfrm>
        </p:spPr>
        <p:txBody>
          <a:bodyPr>
            <a:normAutofit/>
          </a:bodyPr>
          <a:lstStyle/>
          <a:p>
            <a:pPr>
              <a:buFont typeface="+mj-lt"/>
              <a:buAutoNum type="alphaUcPeriod" startAt="2"/>
            </a:pPr>
            <a:r>
              <a:rPr lang="en-US" dirty="0"/>
              <a:t>Establish the Grid</a:t>
            </a:r>
          </a:p>
          <a:p>
            <a:pPr lvl="1"/>
            <a:r>
              <a:rPr lang="en-US" sz="2800" dirty="0"/>
              <a:t>Begin by measuring a grid in the area to be mapped.   For large area this may be 100’ or less for smaller fields.</a:t>
            </a:r>
          </a:p>
          <a:p>
            <a:pPr lvl="1"/>
            <a:r>
              <a:rPr lang="en-US" sz="2800" dirty="0"/>
              <a:t>The purpose of the grid is to be able to transfer field measurement to a map. </a:t>
            </a:r>
          </a:p>
          <a:p>
            <a:pPr lvl="1"/>
            <a:r>
              <a:rPr lang="en-US" sz="2800" dirty="0"/>
              <a:t>Install stakes are each grid point and label rows with numbers and columns with letters (ex. C3). </a:t>
            </a:r>
          </a:p>
          <a:p>
            <a:pPr lvl="1"/>
            <a:r>
              <a:rPr lang="en-US" sz="2800" dirty="0"/>
              <a:t>Create a map in a book or graph paper showing the grid points to scale.   </a:t>
            </a:r>
          </a:p>
        </p:txBody>
      </p:sp>
      <p:sp>
        <p:nvSpPr>
          <p:cNvPr id="4" name="Footer Placeholder 3">
            <a:extLst>
              <a:ext uri="{FF2B5EF4-FFF2-40B4-BE49-F238E27FC236}">
                <a16:creationId xmlns:a16="http://schemas.microsoft.com/office/drawing/2014/main" id="{3A3D565F-3F74-4291-83F7-E0A2B0799035}"/>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A2295D77-CF45-4C7A-938C-CCAA48DA6004}"/>
              </a:ext>
            </a:extLst>
          </p:cNvPr>
          <p:cNvSpPr>
            <a:spLocks noGrp="1"/>
          </p:cNvSpPr>
          <p:nvPr>
            <p:ph type="sldNum" sz="quarter" idx="4"/>
          </p:nvPr>
        </p:nvSpPr>
        <p:spPr/>
        <p:txBody>
          <a:bodyPr/>
          <a:lstStyle/>
          <a:p>
            <a:fld id="{5EB68B22-939C-4CB8-9475-5C7A063AE711}" type="slidenum">
              <a:rPr lang="en-US" smtClean="0"/>
              <a:t>19</a:t>
            </a:fld>
            <a:endParaRPr lang="en-US"/>
          </a:p>
        </p:txBody>
      </p:sp>
      <p:sp>
        <p:nvSpPr>
          <p:cNvPr id="6" name="Title 1">
            <a:extLst>
              <a:ext uri="{FF2B5EF4-FFF2-40B4-BE49-F238E27FC236}">
                <a16:creationId xmlns:a16="http://schemas.microsoft.com/office/drawing/2014/main" id="{54B62EF3-FD33-4522-ACF8-AEB130F067F0}"/>
              </a:ext>
            </a:extLst>
          </p:cNvPr>
          <p:cNvSpPr txBox="1">
            <a:spLocks/>
          </p:cNvSpPr>
          <p:nvPr/>
        </p:nvSpPr>
        <p:spPr>
          <a:xfrm>
            <a:off x="142422" y="983082"/>
            <a:ext cx="7886700" cy="675437"/>
          </a:xfrm>
          <a:prstGeom prst="rect">
            <a:avLst/>
          </a:prstGeom>
        </p:spPr>
        <p:txBody>
          <a:bodyPr vert="horz" lIns="91440" tIns="45720" rIns="91440" bIns="45720" rtlCol="0" anchor="ctr">
            <a:normAutofit fontScale="97500" lnSpcReduction="10000"/>
          </a:bodyPr>
          <a:lstStyle>
            <a:lvl1pPr marL="0" indent="0" algn="l" defTabSz="914400" rtl="0" eaLnBrk="1" latinLnBrk="0" hangingPunct="1">
              <a:lnSpc>
                <a:spcPct val="90000"/>
              </a:lnSpc>
              <a:spcBef>
                <a:spcPct val="0"/>
              </a:spcBef>
              <a:buFont typeface="+mj-lt"/>
              <a:buNone/>
              <a:defRPr sz="4400" kern="1200">
                <a:solidFill>
                  <a:schemeClr val="tx1"/>
                </a:solidFill>
                <a:latin typeface="+mj-lt"/>
                <a:ea typeface="+mj-ea"/>
                <a:cs typeface="+mj-cs"/>
              </a:defRPr>
            </a:lvl1pPr>
          </a:lstStyle>
          <a:p>
            <a:pPr marL="857250" indent="-857250">
              <a:buFont typeface="+mj-lt"/>
              <a:buAutoNum type="romanUcPeriod" startAt="10"/>
            </a:pPr>
            <a:r>
              <a:rPr lang="en-US" altLang="en-US" dirty="0"/>
              <a:t>Topographic Map</a:t>
            </a:r>
            <a:endParaRPr lang="en-US" dirty="0"/>
          </a:p>
        </p:txBody>
      </p:sp>
    </p:spTree>
    <p:extLst>
      <p:ext uri="{BB962C8B-B14F-4D97-AF65-F5344CB8AC3E}">
        <p14:creationId xmlns:p14="http://schemas.microsoft.com/office/powerpoint/2010/main" val="7552006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CF6E0271-BCC7-4687-BE0C-8632BFA636D8}"/>
              </a:ext>
            </a:extLst>
          </p:cNvPr>
          <p:cNvSpPr>
            <a:spLocks noGrp="1"/>
          </p:cNvSpPr>
          <p:nvPr>
            <p:ph type="title"/>
          </p:nvPr>
        </p:nvSpPr>
        <p:spPr/>
        <p:txBody>
          <a:bodyPr>
            <a:normAutofit fontScale="90000"/>
          </a:bodyPr>
          <a:lstStyle/>
          <a:p>
            <a:pPr marL="857250" indent="-857250" eaLnBrk="1" hangingPunct="1">
              <a:buFont typeface="+mj-lt"/>
              <a:buAutoNum type="romanUcPeriod"/>
            </a:pPr>
            <a:r>
              <a:rPr lang="en-US" altLang="en-US" dirty="0"/>
              <a:t>What is Topography</a:t>
            </a:r>
            <a:r>
              <a:rPr lang="en-US" altLang="en-US" baseline="0" dirty="0"/>
              <a:t> Mapping?</a:t>
            </a:r>
            <a:endParaRPr lang="en-US" altLang="en-US" dirty="0"/>
          </a:p>
        </p:txBody>
      </p:sp>
      <p:sp>
        <p:nvSpPr>
          <p:cNvPr id="12291" name="Text Placeholder 2">
            <a:extLst>
              <a:ext uri="{FF2B5EF4-FFF2-40B4-BE49-F238E27FC236}">
                <a16:creationId xmlns:a16="http://schemas.microsoft.com/office/drawing/2014/main" id="{25C5D535-80EE-477A-AFEF-1D4A1C1D7DBC}"/>
              </a:ext>
            </a:extLst>
          </p:cNvPr>
          <p:cNvSpPr>
            <a:spLocks noGrp="1"/>
          </p:cNvSpPr>
          <p:nvPr>
            <p:ph idx="1"/>
          </p:nvPr>
        </p:nvSpPr>
        <p:spPr/>
        <p:txBody>
          <a:bodyPr>
            <a:normAutofit/>
          </a:bodyPr>
          <a:lstStyle/>
          <a:p>
            <a:pPr eaLnBrk="1" hangingPunct="1"/>
            <a:r>
              <a:rPr lang="en-US" altLang="en-US" dirty="0"/>
              <a:t>A map of the land</a:t>
            </a:r>
            <a:r>
              <a:rPr lang="en-US" altLang="en-US" baseline="0" dirty="0"/>
              <a:t> showing elevations</a:t>
            </a:r>
          </a:p>
          <a:p>
            <a:pPr eaLnBrk="1" hangingPunct="1"/>
            <a:r>
              <a:rPr lang="en-US" altLang="en-US" baseline="0" dirty="0"/>
              <a:t>Most commonly the map has lines of equal elevation</a:t>
            </a:r>
          </a:p>
          <a:p>
            <a:r>
              <a:rPr lang="en-US" dirty="0"/>
              <a:t>In differential leveling we are interested in measuring elevations along a line. </a:t>
            </a:r>
          </a:p>
          <a:p>
            <a:r>
              <a:rPr lang="en-US" dirty="0"/>
              <a:t>In topographic mapping we are measuring elevations in 2 dimensions.</a:t>
            </a:r>
          </a:p>
          <a:p>
            <a:r>
              <a:rPr lang="en-US" altLang="en-US" baseline="0" dirty="0"/>
              <a:t>The process of determining the station elevation remains the same. </a:t>
            </a:r>
          </a:p>
        </p:txBody>
      </p:sp>
      <p:sp>
        <p:nvSpPr>
          <p:cNvPr id="2" name="Footer Placeholder 1">
            <a:extLst>
              <a:ext uri="{FF2B5EF4-FFF2-40B4-BE49-F238E27FC236}">
                <a16:creationId xmlns:a16="http://schemas.microsoft.com/office/drawing/2014/main" id="{CB9198BA-3C74-47EA-8354-DCC0DE22EE80}"/>
              </a:ext>
            </a:extLst>
          </p:cNvPr>
          <p:cNvSpPr>
            <a:spLocks noGrp="1"/>
          </p:cNvSpPr>
          <p:nvPr>
            <p:ph type="ftr" sz="quarter" idx="3"/>
          </p:nvPr>
        </p:nvSpPr>
        <p:spPr/>
        <p:txBody>
          <a:bodyPr/>
          <a:lstStyle/>
          <a:p>
            <a:r>
              <a:rPr lang="en-US"/>
              <a:t>Agricultural Mechanics</a:t>
            </a:r>
          </a:p>
        </p:txBody>
      </p:sp>
      <p:sp>
        <p:nvSpPr>
          <p:cNvPr id="3" name="Slide Number Placeholder 2">
            <a:extLst>
              <a:ext uri="{FF2B5EF4-FFF2-40B4-BE49-F238E27FC236}">
                <a16:creationId xmlns:a16="http://schemas.microsoft.com/office/drawing/2014/main" id="{E28166F7-2B9F-4AD3-BDAB-4A32EE2E78A8}"/>
              </a:ext>
            </a:extLst>
          </p:cNvPr>
          <p:cNvSpPr>
            <a:spLocks noGrp="1"/>
          </p:cNvSpPr>
          <p:nvPr>
            <p:ph type="sldNum" sz="quarter" idx="4"/>
          </p:nvPr>
        </p:nvSpPr>
        <p:spPr/>
        <p:txBody>
          <a:bodyPr/>
          <a:lstStyle/>
          <a:p>
            <a:fld id="{5EB68B22-939C-4CB8-9475-5C7A063AE711}" type="slidenum">
              <a:rPr lang="en-US" smtClean="0"/>
              <a:t>2</a:t>
            </a:fld>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BD4CBAF-40DB-4E17-8AF5-062922D9108B}"/>
              </a:ext>
            </a:extLst>
          </p:cNvPr>
          <p:cNvSpPr>
            <a:spLocks noGrp="1"/>
          </p:cNvSpPr>
          <p:nvPr>
            <p:ph idx="1"/>
          </p:nvPr>
        </p:nvSpPr>
        <p:spPr/>
        <p:txBody>
          <a:bodyPr/>
          <a:lstStyle/>
          <a:p>
            <a:pPr>
              <a:buFont typeface="+mj-lt"/>
              <a:buAutoNum type="alphaUcPeriod" startAt="3"/>
            </a:pPr>
            <a:r>
              <a:rPr lang="en-US" dirty="0"/>
              <a:t>Measure the Elevations</a:t>
            </a:r>
          </a:p>
          <a:p>
            <a:pPr lvl="1"/>
            <a:r>
              <a:rPr lang="en-US" sz="2800" dirty="0"/>
              <a:t>Once the area is “staked”.   Pick a reference point for a benchmark.  Locate it on your map.</a:t>
            </a:r>
          </a:p>
          <a:p>
            <a:pPr lvl="1"/>
            <a:r>
              <a:rPr lang="en-US" sz="2800" dirty="0"/>
              <a:t>Using differential leveling techniques determine the elevation of each grid point. </a:t>
            </a:r>
          </a:p>
          <a:p>
            <a:pPr lvl="1"/>
            <a:r>
              <a:rPr lang="en-US" sz="2800" dirty="0"/>
              <a:t>Record these in your book (stations).</a:t>
            </a:r>
          </a:p>
          <a:p>
            <a:pPr lvl="1"/>
            <a:r>
              <a:rPr lang="en-US" sz="2800" dirty="0"/>
              <a:t>Transfer the elevations to your map.  </a:t>
            </a:r>
          </a:p>
        </p:txBody>
      </p:sp>
      <p:sp>
        <p:nvSpPr>
          <p:cNvPr id="4" name="Footer Placeholder 3">
            <a:extLst>
              <a:ext uri="{FF2B5EF4-FFF2-40B4-BE49-F238E27FC236}">
                <a16:creationId xmlns:a16="http://schemas.microsoft.com/office/drawing/2014/main" id="{E92DFCEC-10A4-4AC7-9BCB-FAEB50CDFC5F}"/>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C72C7E15-88F0-4C99-B428-0F9759B734FF}"/>
              </a:ext>
            </a:extLst>
          </p:cNvPr>
          <p:cNvSpPr>
            <a:spLocks noGrp="1"/>
          </p:cNvSpPr>
          <p:nvPr>
            <p:ph type="sldNum" sz="quarter" idx="4"/>
          </p:nvPr>
        </p:nvSpPr>
        <p:spPr/>
        <p:txBody>
          <a:bodyPr/>
          <a:lstStyle/>
          <a:p>
            <a:fld id="{5EB68B22-939C-4CB8-9475-5C7A063AE711}" type="slidenum">
              <a:rPr lang="en-US" smtClean="0"/>
              <a:t>20</a:t>
            </a:fld>
            <a:endParaRPr lang="en-US"/>
          </a:p>
        </p:txBody>
      </p:sp>
      <p:sp>
        <p:nvSpPr>
          <p:cNvPr id="6" name="Title 1">
            <a:extLst>
              <a:ext uri="{FF2B5EF4-FFF2-40B4-BE49-F238E27FC236}">
                <a16:creationId xmlns:a16="http://schemas.microsoft.com/office/drawing/2014/main" id="{DEBF8CAB-0FD5-4951-AFAC-66209E6D2755}"/>
              </a:ext>
            </a:extLst>
          </p:cNvPr>
          <p:cNvSpPr txBox="1">
            <a:spLocks/>
          </p:cNvSpPr>
          <p:nvPr/>
        </p:nvSpPr>
        <p:spPr>
          <a:xfrm>
            <a:off x="228600" y="1001517"/>
            <a:ext cx="7886700" cy="675437"/>
          </a:xfrm>
          <a:prstGeom prst="rect">
            <a:avLst/>
          </a:prstGeom>
        </p:spPr>
        <p:txBody>
          <a:bodyPr vert="horz" lIns="91440" tIns="45720" rIns="91440" bIns="45720" rtlCol="0" anchor="ctr">
            <a:normAutofit fontScale="97500" lnSpcReduction="10000"/>
          </a:bodyPr>
          <a:lstStyle>
            <a:lvl1pPr marL="0" indent="0" algn="l" defTabSz="914400" rtl="0" eaLnBrk="1" latinLnBrk="0" hangingPunct="1">
              <a:lnSpc>
                <a:spcPct val="90000"/>
              </a:lnSpc>
              <a:spcBef>
                <a:spcPct val="0"/>
              </a:spcBef>
              <a:buFont typeface="+mj-lt"/>
              <a:buNone/>
              <a:defRPr sz="4400" kern="1200">
                <a:solidFill>
                  <a:schemeClr val="tx1"/>
                </a:solidFill>
                <a:latin typeface="+mj-lt"/>
                <a:ea typeface="+mj-ea"/>
                <a:cs typeface="+mj-cs"/>
              </a:defRPr>
            </a:lvl1pPr>
          </a:lstStyle>
          <a:p>
            <a:pPr marL="857250" indent="-857250">
              <a:buFont typeface="+mj-lt"/>
              <a:buAutoNum type="romanUcPeriod" startAt="10"/>
            </a:pPr>
            <a:r>
              <a:rPr lang="en-US" altLang="en-US" dirty="0"/>
              <a:t>Topographic Map</a:t>
            </a:r>
            <a:endParaRPr lang="en-US" dirty="0"/>
          </a:p>
        </p:txBody>
      </p:sp>
    </p:spTree>
    <p:extLst>
      <p:ext uri="{BB962C8B-B14F-4D97-AF65-F5344CB8AC3E}">
        <p14:creationId xmlns:p14="http://schemas.microsoft.com/office/powerpoint/2010/main" val="23220513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A87836A-9A90-4FD4-80DF-145841798FB0}"/>
              </a:ext>
            </a:extLst>
          </p:cNvPr>
          <p:cNvSpPr>
            <a:spLocks noGrp="1"/>
          </p:cNvSpPr>
          <p:nvPr>
            <p:ph idx="1"/>
          </p:nvPr>
        </p:nvSpPr>
        <p:spPr/>
        <p:txBody>
          <a:bodyPr/>
          <a:lstStyle/>
          <a:p>
            <a:pPr>
              <a:buFont typeface="+mj-lt"/>
              <a:buAutoNum type="alphaUcPeriod" startAt="4"/>
            </a:pPr>
            <a:r>
              <a:rPr lang="en-US" dirty="0"/>
              <a:t>Draw the Topo Map</a:t>
            </a:r>
          </a:p>
          <a:p>
            <a:pPr lvl="1"/>
            <a:r>
              <a:rPr lang="en-US" sz="2800" dirty="0"/>
              <a:t>Determine the elevation difference between the lines.  Ex.  1 foot, 40 feet.   Steeper slopes will require lines to be further apart.  </a:t>
            </a:r>
          </a:p>
          <a:p>
            <a:pPr lvl="1"/>
            <a:r>
              <a:rPr lang="en-US" sz="2800" dirty="0"/>
              <a:t>Between each survey point mark where the lines are located.  </a:t>
            </a:r>
          </a:p>
          <a:p>
            <a:pPr lvl="1"/>
            <a:r>
              <a:rPr lang="en-US" sz="2800" dirty="0"/>
              <a:t>Connect the marks of equal elevation. </a:t>
            </a:r>
          </a:p>
          <a:p>
            <a:pPr lvl="1"/>
            <a:r>
              <a:rPr lang="en-US" sz="2800" dirty="0"/>
              <a:t>Label the lines.</a:t>
            </a:r>
          </a:p>
        </p:txBody>
      </p:sp>
      <p:sp>
        <p:nvSpPr>
          <p:cNvPr id="4" name="Footer Placeholder 3">
            <a:extLst>
              <a:ext uri="{FF2B5EF4-FFF2-40B4-BE49-F238E27FC236}">
                <a16:creationId xmlns:a16="http://schemas.microsoft.com/office/drawing/2014/main" id="{26358F10-D020-409D-8744-0406199B26B6}"/>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29E077AF-514E-4B08-AEC6-E2173AA4BFA3}"/>
              </a:ext>
            </a:extLst>
          </p:cNvPr>
          <p:cNvSpPr>
            <a:spLocks noGrp="1"/>
          </p:cNvSpPr>
          <p:nvPr>
            <p:ph type="sldNum" sz="quarter" idx="4"/>
          </p:nvPr>
        </p:nvSpPr>
        <p:spPr/>
        <p:txBody>
          <a:bodyPr/>
          <a:lstStyle/>
          <a:p>
            <a:fld id="{5EB68B22-939C-4CB8-9475-5C7A063AE711}" type="slidenum">
              <a:rPr lang="en-US" smtClean="0"/>
              <a:t>21</a:t>
            </a:fld>
            <a:endParaRPr lang="en-US"/>
          </a:p>
        </p:txBody>
      </p:sp>
      <p:sp>
        <p:nvSpPr>
          <p:cNvPr id="8" name="Title 1">
            <a:extLst>
              <a:ext uri="{FF2B5EF4-FFF2-40B4-BE49-F238E27FC236}">
                <a16:creationId xmlns:a16="http://schemas.microsoft.com/office/drawing/2014/main" id="{0AE16933-E01E-4E38-9C3D-A47C883A42E4}"/>
              </a:ext>
            </a:extLst>
          </p:cNvPr>
          <p:cNvSpPr txBox="1">
            <a:spLocks/>
          </p:cNvSpPr>
          <p:nvPr/>
        </p:nvSpPr>
        <p:spPr>
          <a:xfrm>
            <a:off x="228600" y="1001517"/>
            <a:ext cx="7886700" cy="675437"/>
          </a:xfrm>
          <a:prstGeom prst="rect">
            <a:avLst/>
          </a:prstGeom>
        </p:spPr>
        <p:txBody>
          <a:bodyPr vert="horz" lIns="91440" tIns="45720" rIns="91440" bIns="45720" rtlCol="0" anchor="ctr">
            <a:normAutofit fontScale="97500" lnSpcReduction="10000"/>
          </a:bodyPr>
          <a:lstStyle>
            <a:lvl1pPr marL="0" indent="0" algn="l" defTabSz="914400" rtl="0" eaLnBrk="1" latinLnBrk="0" hangingPunct="1">
              <a:lnSpc>
                <a:spcPct val="90000"/>
              </a:lnSpc>
              <a:spcBef>
                <a:spcPct val="0"/>
              </a:spcBef>
              <a:buFont typeface="+mj-lt"/>
              <a:buNone/>
              <a:defRPr sz="4400" kern="1200">
                <a:solidFill>
                  <a:schemeClr val="tx1"/>
                </a:solidFill>
                <a:latin typeface="+mj-lt"/>
                <a:ea typeface="+mj-ea"/>
                <a:cs typeface="+mj-cs"/>
              </a:defRPr>
            </a:lvl1pPr>
          </a:lstStyle>
          <a:p>
            <a:pPr marL="857250" indent="-857250">
              <a:buFont typeface="+mj-lt"/>
              <a:buAutoNum type="romanUcPeriod" startAt="10"/>
            </a:pPr>
            <a:r>
              <a:rPr lang="en-US" altLang="en-US" dirty="0"/>
              <a:t>Topographic Map</a:t>
            </a:r>
            <a:endParaRPr lang="en-US" dirty="0"/>
          </a:p>
        </p:txBody>
      </p:sp>
    </p:spTree>
    <p:extLst>
      <p:ext uri="{BB962C8B-B14F-4D97-AF65-F5344CB8AC3E}">
        <p14:creationId xmlns:p14="http://schemas.microsoft.com/office/powerpoint/2010/main" val="28752425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9777E8F-0EFD-45FA-AAEE-24710D286FB0}"/>
              </a:ext>
            </a:extLst>
          </p:cNvPr>
          <p:cNvSpPr>
            <a:spLocks noGrp="1"/>
          </p:cNvSpPr>
          <p:nvPr>
            <p:ph type="ftr" sz="quarter" idx="3"/>
          </p:nvPr>
        </p:nvSpPr>
        <p:spPr/>
        <p:txBody>
          <a:bodyPr/>
          <a:lstStyle/>
          <a:p>
            <a:r>
              <a:rPr lang="en-US"/>
              <a:t>Agricultural Mechanics</a:t>
            </a:r>
          </a:p>
        </p:txBody>
      </p:sp>
      <p:sp>
        <p:nvSpPr>
          <p:cNvPr id="4" name="Slide Number Placeholder 3">
            <a:extLst>
              <a:ext uri="{FF2B5EF4-FFF2-40B4-BE49-F238E27FC236}">
                <a16:creationId xmlns:a16="http://schemas.microsoft.com/office/drawing/2014/main" id="{AD9B847F-69A1-490C-A985-4F7863EB1117}"/>
              </a:ext>
            </a:extLst>
          </p:cNvPr>
          <p:cNvSpPr>
            <a:spLocks noGrp="1"/>
          </p:cNvSpPr>
          <p:nvPr>
            <p:ph type="sldNum" sz="quarter" idx="4"/>
          </p:nvPr>
        </p:nvSpPr>
        <p:spPr/>
        <p:txBody>
          <a:bodyPr/>
          <a:lstStyle/>
          <a:p>
            <a:fld id="{5EB68B22-939C-4CB8-9475-5C7A063AE711}" type="slidenum">
              <a:rPr lang="en-US" smtClean="0"/>
              <a:t>22</a:t>
            </a:fld>
            <a:endParaRPr lang="en-US"/>
          </a:p>
        </p:txBody>
      </p:sp>
      <p:pic>
        <p:nvPicPr>
          <p:cNvPr id="5" name="Picture 4">
            <a:extLst>
              <a:ext uri="{FF2B5EF4-FFF2-40B4-BE49-F238E27FC236}">
                <a16:creationId xmlns:a16="http://schemas.microsoft.com/office/drawing/2014/main" id="{A3B3795C-AA6F-423E-A475-C578A5FBAE78}"/>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257301" y="1588658"/>
            <a:ext cx="5766954" cy="4765616"/>
          </a:xfrm>
          <a:prstGeom prst="rect">
            <a:avLst/>
          </a:prstGeom>
        </p:spPr>
      </p:pic>
      <p:sp>
        <p:nvSpPr>
          <p:cNvPr id="7" name="Oval 6">
            <a:extLst>
              <a:ext uri="{FF2B5EF4-FFF2-40B4-BE49-F238E27FC236}">
                <a16:creationId xmlns:a16="http://schemas.microsoft.com/office/drawing/2014/main" id="{4A68A98F-7158-41F6-9A73-F2A871FCD90F}"/>
              </a:ext>
            </a:extLst>
          </p:cNvPr>
          <p:cNvSpPr/>
          <p:nvPr/>
        </p:nvSpPr>
        <p:spPr>
          <a:xfrm>
            <a:off x="2622711" y="2422205"/>
            <a:ext cx="73345" cy="7334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59C039BD-EC4E-4B56-BCED-E3385F4B10A7}"/>
              </a:ext>
            </a:extLst>
          </p:cNvPr>
          <p:cNvSpPr/>
          <p:nvPr/>
        </p:nvSpPr>
        <p:spPr>
          <a:xfrm>
            <a:off x="3251362" y="2416489"/>
            <a:ext cx="73345" cy="7334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05D8ABBC-9CCD-4154-8739-54977C264F9F}"/>
              </a:ext>
            </a:extLst>
          </p:cNvPr>
          <p:cNvSpPr/>
          <p:nvPr/>
        </p:nvSpPr>
        <p:spPr>
          <a:xfrm>
            <a:off x="3571877" y="2651765"/>
            <a:ext cx="73345" cy="7334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BCDDA026-7A52-493B-8250-DCD62D5610CB}"/>
              </a:ext>
            </a:extLst>
          </p:cNvPr>
          <p:cNvSpPr/>
          <p:nvPr/>
        </p:nvSpPr>
        <p:spPr>
          <a:xfrm>
            <a:off x="3249935" y="3026567"/>
            <a:ext cx="73345" cy="7334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D2CF392C-EE5F-4CD0-8DD8-CF8345BC424F}"/>
              </a:ext>
            </a:extLst>
          </p:cNvPr>
          <p:cNvSpPr/>
          <p:nvPr/>
        </p:nvSpPr>
        <p:spPr>
          <a:xfrm>
            <a:off x="2943226" y="3495675"/>
            <a:ext cx="73345" cy="7334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037C3D85-8F9D-4A9C-AA94-6F50C32C2209}"/>
              </a:ext>
            </a:extLst>
          </p:cNvPr>
          <p:cNvSpPr/>
          <p:nvPr/>
        </p:nvSpPr>
        <p:spPr>
          <a:xfrm>
            <a:off x="2338389" y="3186112"/>
            <a:ext cx="73345" cy="7334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EEBAB2CA-4CB3-4A43-8D0A-878946CFB81D}"/>
              </a:ext>
            </a:extLst>
          </p:cNvPr>
          <p:cNvSpPr/>
          <p:nvPr/>
        </p:nvSpPr>
        <p:spPr>
          <a:xfrm>
            <a:off x="4171951" y="2647950"/>
            <a:ext cx="73345" cy="7334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5CCFC790-40C7-4999-AAD2-F2A5405B5450}"/>
              </a:ext>
            </a:extLst>
          </p:cNvPr>
          <p:cNvSpPr/>
          <p:nvPr/>
        </p:nvSpPr>
        <p:spPr>
          <a:xfrm>
            <a:off x="2943226" y="2721295"/>
            <a:ext cx="73345" cy="7334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7D105F6C-9910-4A70-B54C-37FEB68AC92C}"/>
              </a:ext>
            </a:extLst>
          </p:cNvPr>
          <p:cNvSpPr/>
          <p:nvPr/>
        </p:nvSpPr>
        <p:spPr>
          <a:xfrm>
            <a:off x="4512688" y="2432682"/>
            <a:ext cx="73345" cy="7334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1551378B-150D-4895-B667-64B547B72F4A}"/>
              </a:ext>
            </a:extLst>
          </p:cNvPr>
          <p:cNvSpPr/>
          <p:nvPr/>
        </p:nvSpPr>
        <p:spPr>
          <a:xfrm>
            <a:off x="3803813" y="2438873"/>
            <a:ext cx="73345" cy="7334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765CAFDB-BB91-4219-BD99-2488E5904CBB}"/>
              </a:ext>
            </a:extLst>
          </p:cNvPr>
          <p:cNvSpPr/>
          <p:nvPr/>
        </p:nvSpPr>
        <p:spPr>
          <a:xfrm>
            <a:off x="2432692" y="3026567"/>
            <a:ext cx="73345" cy="7334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11206AE5-D640-443A-BD58-D46E38191B38}"/>
              </a:ext>
            </a:extLst>
          </p:cNvPr>
          <p:cNvSpPr/>
          <p:nvPr/>
        </p:nvSpPr>
        <p:spPr>
          <a:xfrm>
            <a:off x="2873216" y="3657600"/>
            <a:ext cx="73345" cy="7334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589F3FFB-80CA-4B77-8174-7BE4C3652255}"/>
              </a:ext>
            </a:extLst>
          </p:cNvPr>
          <p:cNvSpPr/>
          <p:nvPr/>
        </p:nvSpPr>
        <p:spPr>
          <a:xfrm>
            <a:off x="2346487" y="4276725"/>
            <a:ext cx="73345" cy="7334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65B0852E-8709-47A7-9BFD-3B80E607ADA6}"/>
              </a:ext>
            </a:extLst>
          </p:cNvPr>
          <p:cNvSpPr/>
          <p:nvPr/>
        </p:nvSpPr>
        <p:spPr>
          <a:xfrm>
            <a:off x="2758444" y="3026567"/>
            <a:ext cx="73345" cy="7334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54B84349-51E3-492E-BB54-89B79131AE1B}"/>
              </a:ext>
            </a:extLst>
          </p:cNvPr>
          <p:cNvSpPr/>
          <p:nvPr/>
        </p:nvSpPr>
        <p:spPr>
          <a:xfrm>
            <a:off x="2472700" y="3657599"/>
            <a:ext cx="73345" cy="7334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FA11CC78-B925-408C-AADE-FE709DE81F16}"/>
              </a:ext>
            </a:extLst>
          </p:cNvPr>
          <p:cNvSpPr/>
          <p:nvPr/>
        </p:nvSpPr>
        <p:spPr>
          <a:xfrm>
            <a:off x="2338388" y="3796190"/>
            <a:ext cx="73345" cy="7334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itle 1">
            <a:extLst>
              <a:ext uri="{FF2B5EF4-FFF2-40B4-BE49-F238E27FC236}">
                <a16:creationId xmlns:a16="http://schemas.microsoft.com/office/drawing/2014/main" id="{6927F8F0-1784-413E-8F28-97F28C71E770}"/>
              </a:ext>
            </a:extLst>
          </p:cNvPr>
          <p:cNvSpPr txBox="1">
            <a:spLocks/>
          </p:cNvSpPr>
          <p:nvPr/>
        </p:nvSpPr>
        <p:spPr>
          <a:xfrm>
            <a:off x="123371" y="948041"/>
            <a:ext cx="8048171" cy="947908"/>
          </a:xfrm>
          <a:prstGeom prst="rect">
            <a:avLst/>
          </a:prstGeom>
        </p:spPr>
        <p:txBody>
          <a:bodyPr vert="horz" lIns="91440" tIns="45720" rIns="91440" bIns="45720" rtlCol="0" anchor="ctr">
            <a:normAutofit fontScale="90000" lnSpcReduction="10000"/>
          </a:bodyPr>
          <a:lstStyle>
            <a:lvl1pPr marL="0" indent="0" algn="l" defTabSz="914400" rtl="0" eaLnBrk="1" latinLnBrk="0" hangingPunct="1">
              <a:lnSpc>
                <a:spcPct val="90000"/>
              </a:lnSpc>
              <a:spcBef>
                <a:spcPct val="0"/>
              </a:spcBef>
              <a:buFont typeface="+mj-lt"/>
              <a:buNone/>
              <a:defRPr sz="4400" kern="1200">
                <a:solidFill>
                  <a:schemeClr val="tx1"/>
                </a:solidFill>
                <a:latin typeface="+mj-lt"/>
                <a:ea typeface="+mj-ea"/>
                <a:cs typeface="+mj-cs"/>
              </a:defRPr>
            </a:lvl1pPr>
          </a:lstStyle>
          <a:p>
            <a:pPr marL="857250" indent="-857250">
              <a:buFont typeface="+mj-lt"/>
              <a:buAutoNum type="romanUcPeriod" startAt="10"/>
            </a:pPr>
            <a:r>
              <a:rPr lang="en-US" altLang="en-US" sz="3600" dirty="0"/>
              <a:t>Topographic Map - </a:t>
            </a:r>
            <a:r>
              <a:rPr lang="en-US" sz="3600" dirty="0"/>
              <a:t>Place dots on the grid of equal elevation</a:t>
            </a:r>
          </a:p>
        </p:txBody>
      </p:sp>
    </p:spTree>
    <p:extLst>
      <p:ext uri="{BB962C8B-B14F-4D97-AF65-F5344CB8AC3E}">
        <p14:creationId xmlns:p14="http://schemas.microsoft.com/office/powerpoint/2010/main" val="24786171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8BE78498-C11D-4E20-9126-21C10697D55E}"/>
              </a:ext>
            </a:extLst>
          </p:cNvPr>
          <p:cNvSpPr>
            <a:spLocks noGrp="1"/>
          </p:cNvSpPr>
          <p:nvPr>
            <p:ph type="ftr" sz="quarter" idx="3"/>
          </p:nvPr>
        </p:nvSpPr>
        <p:spPr/>
        <p:txBody>
          <a:bodyPr/>
          <a:lstStyle/>
          <a:p>
            <a:r>
              <a:rPr lang="en-US"/>
              <a:t>Agricultural Mechanics</a:t>
            </a:r>
          </a:p>
        </p:txBody>
      </p:sp>
      <p:sp>
        <p:nvSpPr>
          <p:cNvPr id="9" name="Slide Number Placeholder 8">
            <a:extLst>
              <a:ext uri="{FF2B5EF4-FFF2-40B4-BE49-F238E27FC236}">
                <a16:creationId xmlns:a16="http://schemas.microsoft.com/office/drawing/2014/main" id="{F121647D-B040-4523-9697-120D4527A764}"/>
              </a:ext>
            </a:extLst>
          </p:cNvPr>
          <p:cNvSpPr>
            <a:spLocks noGrp="1"/>
          </p:cNvSpPr>
          <p:nvPr>
            <p:ph type="sldNum" sz="quarter" idx="4"/>
          </p:nvPr>
        </p:nvSpPr>
        <p:spPr/>
        <p:txBody>
          <a:bodyPr/>
          <a:lstStyle/>
          <a:p>
            <a:fld id="{5EB68B22-939C-4CB8-9475-5C7A063AE711}" type="slidenum">
              <a:rPr lang="en-US" smtClean="0"/>
              <a:t>23</a:t>
            </a:fld>
            <a:endParaRPr lang="en-US"/>
          </a:p>
        </p:txBody>
      </p:sp>
      <p:pic>
        <p:nvPicPr>
          <p:cNvPr id="5" name="Picture 4">
            <a:extLst>
              <a:ext uri="{FF2B5EF4-FFF2-40B4-BE49-F238E27FC236}">
                <a16:creationId xmlns:a16="http://schemas.microsoft.com/office/drawing/2014/main" id="{A3B3795C-AA6F-423E-A475-C578A5FBAE78}"/>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1257301" y="1588658"/>
            <a:ext cx="5766954" cy="4765616"/>
          </a:xfrm>
          <a:prstGeom prst="rect">
            <a:avLst/>
          </a:prstGeom>
        </p:spPr>
      </p:pic>
      <p:sp>
        <p:nvSpPr>
          <p:cNvPr id="7" name="Oval 6">
            <a:extLst>
              <a:ext uri="{FF2B5EF4-FFF2-40B4-BE49-F238E27FC236}">
                <a16:creationId xmlns:a16="http://schemas.microsoft.com/office/drawing/2014/main" id="{4A68A98F-7158-41F6-9A73-F2A871FCD90F}"/>
              </a:ext>
            </a:extLst>
          </p:cNvPr>
          <p:cNvSpPr/>
          <p:nvPr/>
        </p:nvSpPr>
        <p:spPr>
          <a:xfrm>
            <a:off x="2622711" y="2422205"/>
            <a:ext cx="73345" cy="7334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59C039BD-EC4E-4B56-BCED-E3385F4B10A7}"/>
              </a:ext>
            </a:extLst>
          </p:cNvPr>
          <p:cNvSpPr/>
          <p:nvPr/>
        </p:nvSpPr>
        <p:spPr>
          <a:xfrm>
            <a:off x="3251362" y="2416489"/>
            <a:ext cx="73345" cy="7334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05D8ABBC-9CCD-4154-8739-54977C264F9F}"/>
              </a:ext>
            </a:extLst>
          </p:cNvPr>
          <p:cNvSpPr/>
          <p:nvPr/>
        </p:nvSpPr>
        <p:spPr>
          <a:xfrm>
            <a:off x="3571877" y="2651765"/>
            <a:ext cx="73345" cy="7334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BCDDA026-7A52-493B-8250-DCD62D5610CB}"/>
              </a:ext>
            </a:extLst>
          </p:cNvPr>
          <p:cNvSpPr/>
          <p:nvPr/>
        </p:nvSpPr>
        <p:spPr>
          <a:xfrm>
            <a:off x="3249935" y="3026567"/>
            <a:ext cx="73345" cy="7334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D2CF392C-EE5F-4CD0-8DD8-CF8345BC424F}"/>
              </a:ext>
            </a:extLst>
          </p:cNvPr>
          <p:cNvSpPr/>
          <p:nvPr/>
        </p:nvSpPr>
        <p:spPr>
          <a:xfrm>
            <a:off x="2943226" y="3495675"/>
            <a:ext cx="73345" cy="7334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037C3D85-8F9D-4A9C-AA94-6F50C32C2209}"/>
              </a:ext>
            </a:extLst>
          </p:cNvPr>
          <p:cNvSpPr/>
          <p:nvPr/>
        </p:nvSpPr>
        <p:spPr>
          <a:xfrm>
            <a:off x="2338389" y="3186112"/>
            <a:ext cx="73345" cy="7334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EEBAB2CA-4CB3-4A43-8D0A-878946CFB81D}"/>
              </a:ext>
            </a:extLst>
          </p:cNvPr>
          <p:cNvSpPr/>
          <p:nvPr/>
        </p:nvSpPr>
        <p:spPr>
          <a:xfrm>
            <a:off x="4171951" y="2647950"/>
            <a:ext cx="73345" cy="7334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5CCFC790-40C7-4999-AAD2-F2A5405B5450}"/>
              </a:ext>
            </a:extLst>
          </p:cNvPr>
          <p:cNvSpPr/>
          <p:nvPr/>
        </p:nvSpPr>
        <p:spPr>
          <a:xfrm>
            <a:off x="2943226" y="2721295"/>
            <a:ext cx="73345" cy="7334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7D105F6C-9910-4A70-B54C-37FEB68AC92C}"/>
              </a:ext>
            </a:extLst>
          </p:cNvPr>
          <p:cNvSpPr/>
          <p:nvPr/>
        </p:nvSpPr>
        <p:spPr>
          <a:xfrm>
            <a:off x="4512688" y="2432682"/>
            <a:ext cx="73345" cy="7334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1551378B-150D-4895-B667-64B547B72F4A}"/>
              </a:ext>
            </a:extLst>
          </p:cNvPr>
          <p:cNvSpPr/>
          <p:nvPr/>
        </p:nvSpPr>
        <p:spPr>
          <a:xfrm>
            <a:off x="3803813" y="2438873"/>
            <a:ext cx="73345" cy="7334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765CAFDB-BB91-4219-BD99-2488E5904CBB}"/>
              </a:ext>
            </a:extLst>
          </p:cNvPr>
          <p:cNvSpPr/>
          <p:nvPr/>
        </p:nvSpPr>
        <p:spPr>
          <a:xfrm>
            <a:off x="2432692" y="3026567"/>
            <a:ext cx="73345" cy="7334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11206AE5-D640-443A-BD58-D46E38191B38}"/>
              </a:ext>
            </a:extLst>
          </p:cNvPr>
          <p:cNvSpPr/>
          <p:nvPr/>
        </p:nvSpPr>
        <p:spPr>
          <a:xfrm>
            <a:off x="2873216" y="3657600"/>
            <a:ext cx="73345" cy="7334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589F3FFB-80CA-4B77-8174-7BE4C3652255}"/>
              </a:ext>
            </a:extLst>
          </p:cNvPr>
          <p:cNvSpPr/>
          <p:nvPr/>
        </p:nvSpPr>
        <p:spPr>
          <a:xfrm>
            <a:off x="2346487" y="4276725"/>
            <a:ext cx="73345" cy="7334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65B0852E-8709-47A7-9BFD-3B80E607ADA6}"/>
              </a:ext>
            </a:extLst>
          </p:cNvPr>
          <p:cNvSpPr/>
          <p:nvPr/>
        </p:nvSpPr>
        <p:spPr>
          <a:xfrm>
            <a:off x="2758444" y="3026567"/>
            <a:ext cx="73345" cy="7334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54B84349-51E3-492E-BB54-89B79131AE1B}"/>
              </a:ext>
            </a:extLst>
          </p:cNvPr>
          <p:cNvSpPr/>
          <p:nvPr/>
        </p:nvSpPr>
        <p:spPr>
          <a:xfrm>
            <a:off x="2472700" y="3657599"/>
            <a:ext cx="73345" cy="7334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FA11CC78-B925-408C-AADE-FE709DE81F16}"/>
              </a:ext>
            </a:extLst>
          </p:cNvPr>
          <p:cNvSpPr/>
          <p:nvPr/>
        </p:nvSpPr>
        <p:spPr>
          <a:xfrm>
            <a:off x="2338388" y="3796190"/>
            <a:ext cx="73345" cy="7334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reeform: Shape 2">
            <a:extLst>
              <a:ext uri="{FF2B5EF4-FFF2-40B4-BE49-F238E27FC236}">
                <a16:creationId xmlns:a16="http://schemas.microsoft.com/office/drawing/2014/main" id="{F9838B46-4E88-4854-8871-EEB6CC504EE1}"/>
              </a:ext>
            </a:extLst>
          </p:cNvPr>
          <p:cNvSpPr/>
          <p:nvPr/>
        </p:nvSpPr>
        <p:spPr>
          <a:xfrm>
            <a:off x="1624013" y="1914525"/>
            <a:ext cx="1409700" cy="1714500"/>
          </a:xfrm>
          <a:custGeom>
            <a:avLst/>
            <a:gdLst>
              <a:gd name="connsiteX0" fmla="*/ 1409700 w 1409700"/>
              <a:gd name="connsiteY0" fmla="*/ 0 h 1714500"/>
              <a:gd name="connsiteX1" fmla="*/ 1400175 w 1409700"/>
              <a:gd name="connsiteY1" fmla="*/ 23813 h 1714500"/>
              <a:gd name="connsiteX2" fmla="*/ 1395412 w 1409700"/>
              <a:gd name="connsiteY2" fmla="*/ 47625 h 1714500"/>
              <a:gd name="connsiteX3" fmla="*/ 1381125 w 1409700"/>
              <a:gd name="connsiteY3" fmla="*/ 71438 h 1714500"/>
              <a:gd name="connsiteX4" fmla="*/ 1371600 w 1409700"/>
              <a:gd name="connsiteY4" fmla="*/ 95250 h 1714500"/>
              <a:gd name="connsiteX5" fmla="*/ 1347787 w 1409700"/>
              <a:gd name="connsiteY5" fmla="*/ 114300 h 1714500"/>
              <a:gd name="connsiteX6" fmla="*/ 1319212 w 1409700"/>
              <a:gd name="connsiteY6" fmla="*/ 166688 h 1714500"/>
              <a:gd name="connsiteX7" fmla="*/ 1309687 w 1409700"/>
              <a:gd name="connsiteY7" fmla="*/ 185738 h 1714500"/>
              <a:gd name="connsiteX8" fmla="*/ 1304925 w 1409700"/>
              <a:gd name="connsiteY8" fmla="*/ 200025 h 1714500"/>
              <a:gd name="connsiteX9" fmla="*/ 1285875 w 1409700"/>
              <a:gd name="connsiteY9" fmla="*/ 219075 h 1714500"/>
              <a:gd name="connsiteX10" fmla="*/ 1262062 w 1409700"/>
              <a:gd name="connsiteY10" fmla="*/ 247650 h 1714500"/>
              <a:gd name="connsiteX11" fmla="*/ 1252537 w 1409700"/>
              <a:gd name="connsiteY11" fmla="*/ 261938 h 1714500"/>
              <a:gd name="connsiteX12" fmla="*/ 1238250 w 1409700"/>
              <a:gd name="connsiteY12" fmla="*/ 276225 h 1714500"/>
              <a:gd name="connsiteX13" fmla="*/ 1204912 w 1409700"/>
              <a:gd name="connsiteY13" fmla="*/ 323850 h 1714500"/>
              <a:gd name="connsiteX14" fmla="*/ 1195387 w 1409700"/>
              <a:gd name="connsiteY14" fmla="*/ 342900 h 1714500"/>
              <a:gd name="connsiteX15" fmla="*/ 1166812 w 1409700"/>
              <a:gd name="connsiteY15" fmla="*/ 371475 h 1714500"/>
              <a:gd name="connsiteX16" fmla="*/ 1152525 w 1409700"/>
              <a:gd name="connsiteY16" fmla="*/ 385763 h 1714500"/>
              <a:gd name="connsiteX17" fmla="*/ 1133475 w 1409700"/>
              <a:gd name="connsiteY17" fmla="*/ 404813 h 1714500"/>
              <a:gd name="connsiteX18" fmla="*/ 1095375 w 1409700"/>
              <a:gd name="connsiteY18" fmla="*/ 423863 h 1714500"/>
              <a:gd name="connsiteX19" fmla="*/ 1085850 w 1409700"/>
              <a:gd name="connsiteY19" fmla="*/ 438150 h 1714500"/>
              <a:gd name="connsiteX20" fmla="*/ 1066800 w 1409700"/>
              <a:gd name="connsiteY20" fmla="*/ 476250 h 1714500"/>
              <a:gd name="connsiteX21" fmla="*/ 1038225 w 1409700"/>
              <a:gd name="connsiteY21" fmla="*/ 514350 h 1714500"/>
              <a:gd name="connsiteX22" fmla="*/ 1033462 w 1409700"/>
              <a:gd name="connsiteY22" fmla="*/ 528638 h 1714500"/>
              <a:gd name="connsiteX23" fmla="*/ 1000125 w 1409700"/>
              <a:gd name="connsiteY23" fmla="*/ 576263 h 1714500"/>
              <a:gd name="connsiteX24" fmla="*/ 985837 w 1409700"/>
              <a:gd name="connsiteY24" fmla="*/ 633413 h 1714500"/>
              <a:gd name="connsiteX25" fmla="*/ 976312 w 1409700"/>
              <a:gd name="connsiteY25" fmla="*/ 647700 h 1714500"/>
              <a:gd name="connsiteX26" fmla="*/ 962025 w 1409700"/>
              <a:gd name="connsiteY26" fmla="*/ 704850 h 1714500"/>
              <a:gd name="connsiteX27" fmla="*/ 942975 w 1409700"/>
              <a:gd name="connsiteY27" fmla="*/ 852488 h 1714500"/>
              <a:gd name="connsiteX28" fmla="*/ 938212 w 1409700"/>
              <a:gd name="connsiteY28" fmla="*/ 866775 h 1714500"/>
              <a:gd name="connsiteX29" fmla="*/ 928687 w 1409700"/>
              <a:gd name="connsiteY29" fmla="*/ 885825 h 1714500"/>
              <a:gd name="connsiteX30" fmla="*/ 914400 w 1409700"/>
              <a:gd name="connsiteY30" fmla="*/ 1000125 h 1714500"/>
              <a:gd name="connsiteX31" fmla="*/ 900112 w 1409700"/>
              <a:gd name="connsiteY31" fmla="*/ 1019175 h 1714500"/>
              <a:gd name="connsiteX32" fmla="*/ 895350 w 1409700"/>
              <a:gd name="connsiteY32" fmla="*/ 1042988 h 1714500"/>
              <a:gd name="connsiteX33" fmla="*/ 885825 w 1409700"/>
              <a:gd name="connsiteY33" fmla="*/ 1057275 h 1714500"/>
              <a:gd name="connsiteX34" fmla="*/ 881062 w 1409700"/>
              <a:gd name="connsiteY34" fmla="*/ 1081088 h 1714500"/>
              <a:gd name="connsiteX35" fmla="*/ 862012 w 1409700"/>
              <a:gd name="connsiteY35" fmla="*/ 1128713 h 1714500"/>
              <a:gd name="connsiteX36" fmla="*/ 857250 w 1409700"/>
              <a:gd name="connsiteY36" fmla="*/ 1143000 h 1714500"/>
              <a:gd name="connsiteX37" fmla="*/ 838200 w 1409700"/>
              <a:gd name="connsiteY37" fmla="*/ 1157288 h 1714500"/>
              <a:gd name="connsiteX38" fmla="*/ 823912 w 1409700"/>
              <a:gd name="connsiteY38" fmla="*/ 1181100 h 1714500"/>
              <a:gd name="connsiteX39" fmla="*/ 781050 w 1409700"/>
              <a:gd name="connsiteY39" fmla="*/ 1214438 h 1714500"/>
              <a:gd name="connsiteX40" fmla="*/ 762000 w 1409700"/>
              <a:gd name="connsiteY40" fmla="*/ 1257300 h 1714500"/>
              <a:gd name="connsiteX41" fmla="*/ 733425 w 1409700"/>
              <a:gd name="connsiteY41" fmla="*/ 1290638 h 1714500"/>
              <a:gd name="connsiteX42" fmla="*/ 704850 w 1409700"/>
              <a:gd name="connsiteY42" fmla="*/ 1323975 h 1714500"/>
              <a:gd name="connsiteX43" fmla="*/ 657225 w 1409700"/>
              <a:gd name="connsiteY43" fmla="*/ 1357313 h 1714500"/>
              <a:gd name="connsiteX44" fmla="*/ 642937 w 1409700"/>
              <a:gd name="connsiteY44" fmla="*/ 1366838 h 1714500"/>
              <a:gd name="connsiteX45" fmla="*/ 576262 w 1409700"/>
              <a:gd name="connsiteY45" fmla="*/ 1419225 h 1714500"/>
              <a:gd name="connsiteX46" fmla="*/ 557212 w 1409700"/>
              <a:gd name="connsiteY46" fmla="*/ 1428750 h 1714500"/>
              <a:gd name="connsiteX47" fmla="*/ 533400 w 1409700"/>
              <a:gd name="connsiteY47" fmla="*/ 1457325 h 1714500"/>
              <a:gd name="connsiteX48" fmla="*/ 504825 w 1409700"/>
              <a:gd name="connsiteY48" fmla="*/ 1471613 h 1714500"/>
              <a:gd name="connsiteX49" fmla="*/ 461962 w 1409700"/>
              <a:gd name="connsiteY49" fmla="*/ 1490663 h 1714500"/>
              <a:gd name="connsiteX50" fmla="*/ 423862 w 1409700"/>
              <a:gd name="connsiteY50" fmla="*/ 1504950 h 1714500"/>
              <a:gd name="connsiteX51" fmla="*/ 381000 w 1409700"/>
              <a:gd name="connsiteY51" fmla="*/ 1528763 h 1714500"/>
              <a:gd name="connsiteX52" fmla="*/ 342900 w 1409700"/>
              <a:gd name="connsiteY52" fmla="*/ 1538288 h 1714500"/>
              <a:gd name="connsiteX53" fmla="*/ 300037 w 1409700"/>
              <a:gd name="connsiteY53" fmla="*/ 1557338 h 1714500"/>
              <a:gd name="connsiteX54" fmla="*/ 223837 w 1409700"/>
              <a:gd name="connsiteY54" fmla="*/ 1571625 h 1714500"/>
              <a:gd name="connsiteX55" fmla="*/ 204787 w 1409700"/>
              <a:gd name="connsiteY55" fmla="*/ 1576388 h 1714500"/>
              <a:gd name="connsiteX56" fmla="*/ 176212 w 1409700"/>
              <a:gd name="connsiteY56" fmla="*/ 1600200 h 1714500"/>
              <a:gd name="connsiteX57" fmla="*/ 157162 w 1409700"/>
              <a:gd name="connsiteY57" fmla="*/ 1604963 h 1714500"/>
              <a:gd name="connsiteX58" fmla="*/ 128587 w 1409700"/>
              <a:gd name="connsiteY58" fmla="*/ 1628775 h 1714500"/>
              <a:gd name="connsiteX59" fmla="*/ 95250 w 1409700"/>
              <a:gd name="connsiteY59" fmla="*/ 1652588 h 1714500"/>
              <a:gd name="connsiteX60" fmla="*/ 57150 w 1409700"/>
              <a:gd name="connsiteY60" fmla="*/ 1671638 h 1714500"/>
              <a:gd name="connsiteX61" fmla="*/ 28575 w 1409700"/>
              <a:gd name="connsiteY61" fmla="*/ 1690688 h 1714500"/>
              <a:gd name="connsiteX62" fmla="*/ 0 w 1409700"/>
              <a:gd name="connsiteY62" fmla="*/ 1714500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409700" h="1714500">
                <a:moveTo>
                  <a:pt x="1409700" y="0"/>
                </a:moveTo>
                <a:cubicBezTo>
                  <a:pt x="1406525" y="7938"/>
                  <a:pt x="1402632" y="15624"/>
                  <a:pt x="1400175" y="23813"/>
                </a:cubicBezTo>
                <a:cubicBezTo>
                  <a:pt x="1397849" y="31566"/>
                  <a:pt x="1398418" y="40109"/>
                  <a:pt x="1395412" y="47625"/>
                </a:cubicBezTo>
                <a:cubicBezTo>
                  <a:pt x="1391974" y="56220"/>
                  <a:pt x="1385265" y="63159"/>
                  <a:pt x="1381125" y="71438"/>
                </a:cubicBezTo>
                <a:cubicBezTo>
                  <a:pt x="1377302" y="79084"/>
                  <a:pt x="1376849" y="88502"/>
                  <a:pt x="1371600" y="95250"/>
                </a:cubicBezTo>
                <a:cubicBezTo>
                  <a:pt x="1365359" y="103274"/>
                  <a:pt x="1355725" y="107950"/>
                  <a:pt x="1347787" y="114300"/>
                </a:cubicBezTo>
                <a:cubicBezTo>
                  <a:pt x="1330457" y="157626"/>
                  <a:pt x="1347762" y="119104"/>
                  <a:pt x="1319212" y="166688"/>
                </a:cubicBezTo>
                <a:cubicBezTo>
                  <a:pt x="1315559" y="172776"/>
                  <a:pt x="1312484" y="179212"/>
                  <a:pt x="1309687" y="185738"/>
                </a:cubicBezTo>
                <a:cubicBezTo>
                  <a:pt x="1307710" y="190352"/>
                  <a:pt x="1307843" y="195940"/>
                  <a:pt x="1304925" y="200025"/>
                </a:cubicBezTo>
                <a:cubicBezTo>
                  <a:pt x="1299705" y="207333"/>
                  <a:pt x="1291883" y="212400"/>
                  <a:pt x="1285875" y="219075"/>
                </a:cubicBezTo>
                <a:cubicBezTo>
                  <a:pt x="1277581" y="228291"/>
                  <a:pt x="1269674" y="237863"/>
                  <a:pt x="1262062" y="247650"/>
                </a:cubicBezTo>
                <a:cubicBezTo>
                  <a:pt x="1258548" y="252168"/>
                  <a:pt x="1256201" y="257541"/>
                  <a:pt x="1252537" y="261938"/>
                </a:cubicBezTo>
                <a:cubicBezTo>
                  <a:pt x="1248225" y="267112"/>
                  <a:pt x="1243012" y="271463"/>
                  <a:pt x="1238250" y="276225"/>
                </a:cubicBezTo>
                <a:cubicBezTo>
                  <a:pt x="1227458" y="308599"/>
                  <a:pt x="1240837" y="274453"/>
                  <a:pt x="1204912" y="323850"/>
                </a:cubicBezTo>
                <a:cubicBezTo>
                  <a:pt x="1200736" y="329592"/>
                  <a:pt x="1199822" y="337356"/>
                  <a:pt x="1195387" y="342900"/>
                </a:cubicBezTo>
                <a:cubicBezTo>
                  <a:pt x="1186972" y="353419"/>
                  <a:pt x="1176337" y="361950"/>
                  <a:pt x="1166812" y="371475"/>
                </a:cubicBezTo>
                <a:lnTo>
                  <a:pt x="1152525" y="385763"/>
                </a:lnTo>
                <a:cubicBezTo>
                  <a:pt x="1146175" y="392113"/>
                  <a:pt x="1141995" y="401974"/>
                  <a:pt x="1133475" y="404813"/>
                </a:cubicBezTo>
                <a:cubicBezTo>
                  <a:pt x="1110405" y="412502"/>
                  <a:pt x="1123492" y="406992"/>
                  <a:pt x="1095375" y="423863"/>
                </a:cubicBezTo>
                <a:cubicBezTo>
                  <a:pt x="1092200" y="428625"/>
                  <a:pt x="1088410" y="433031"/>
                  <a:pt x="1085850" y="438150"/>
                </a:cubicBezTo>
                <a:cubicBezTo>
                  <a:pt x="1067978" y="473893"/>
                  <a:pt x="1102443" y="424765"/>
                  <a:pt x="1066800" y="476250"/>
                </a:cubicBezTo>
                <a:cubicBezTo>
                  <a:pt x="1057764" y="489302"/>
                  <a:pt x="1038225" y="514350"/>
                  <a:pt x="1038225" y="514350"/>
                </a:cubicBezTo>
                <a:cubicBezTo>
                  <a:pt x="1036637" y="519113"/>
                  <a:pt x="1035900" y="524249"/>
                  <a:pt x="1033462" y="528638"/>
                </a:cubicBezTo>
                <a:cubicBezTo>
                  <a:pt x="1025087" y="543713"/>
                  <a:pt x="1010826" y="561995"/>
                  <a:pt x="1000125" y="576263"/>
                </a:cubicBezTo>
                <a:cubicBezTo>
                  <a:pt x="997744" y="590545"/>
                  <a:pt x="994222" y="620836"/>
                  <a:pt x="985837" y="633413"/>
                </a:cubicBezTo>
                <a:lnTo>
                  <a:pt x="976312" y="647700"/>
                </a:lnTo>
                <a:cubicBezTo>
                  <a:pt x="971550" y="666750"/>
                  <a:pt x="963803" y="685294"/>
                  <a:pt x="962025" y="704850"/>
                </a:cubicBezTo>
                <a:cubicBezTo>
                  <a:pt x="954108" y="791936"/>
                  <a:pt x="958883" y="788857"/>
                  <a:pt x="942975" y="852488"/>
                </a:cubicBezTo>
                <a:cubicBezTo>
                  <a:pt x="941757" y="857358"/>
                  <a:pt x="940190" y="862161"/>
                  <a:pt x="938212" y="866775"/>
                </a:cubicBezTo>
                <a:cubicBezTo>
                  <a:pt x="935415" y="873300"/>
                  <a:pt x="931862" y="879475"/>
                  <a:pt x="928687" y="885825"/>
                </a:cubicBezTo>
                <a:cubicBezTo>
                  <a:pt x="926624" y="916767"/>
                  <a:pt x="926850" y="967757"/>
                  <a:pt x="914400" y="1000125"/>
                </a:cubicBezTo>
                <a:cubicBezTo>
                  <a:pt x="911550" y="1007533"/>
                  <a:pt x="904875" y="1012825"/>
                  <a:pt x="900112" y="1019175"/>
                </a:cubicBezTo>
                <a:cubicBezTo>
                  <a:pt x="898525" y="1027113"/>
                  <a:pt x="898192" y="1035409"/>
                  <a:pt x="895350" y="1042988"/>
                </a:cubicBezTo>
                <a:cubicBezTo>
                  <a:pt x="893340" y="1048347"/>
                  <a:pt x="887835" y="1051916"/>
                  <a:pt x="885825" y="1057275"/>
                </a:cubicBezTo>
                <a:cubicBezTo>
                  <a:pt x="882983" y="1064854"/>
                  <a:pt x="883622" y="1073409"/>
                  <a:pt x="881062" y="1081088"/>
                </a:cubicBezTo>
                <a:cubicBezTo>
                  <a:pt x="875655" y="1097308"/>
                  <a:pt x="867418" y="1112492"/>
                  <a:pt x="862012" y="1128713"/>
                </a:cubicBezTo>
                <a:cubicBezTo>
                  <a:pt x="860425" y="1133475"/>
                  <a:pt x="860464" y="1139144"/>
                  <a:pt x="857250" y="1143000"/>
                </a:cubicBezTo>
                <a:cubicBezTo>
                  <a:pt x="852169" y="1149098"/>
                  <a:pt x="844550" y="1152525"/>
                  <a:pt x="838200" y="1157288"/>
                </a:cubicBezTo>
                <a:cubicBezTo>
                  <a:pt x="833437" y="1165225"/>
                  <a:pt x="830457" y="1174555"/>
                  <a:pt x="823912" y="1181100"/>
                </a:cubicBezTo>
                <a:cubicBezTo>
                  <a:pt x="811113" y="1193899"/>
                  <a:pt x="781050" y="1214438"/>
                  <a:pt x="781050" y="1214438"/>
                </a:cubicBezTo>
                <a:cubicBezTo>
                  <a:pt x="777818" y="1222518"/>
                  <a:pt x="767932" y="1249143"/>
                  <a:pt x="762000" y="1257300"/>
                </a:cubicBezTo>
                <a:cubicBezTo>
                  <a:pt x="753391" y="1269137"/>
                  <a:pt x="742207" y="1278929"/>
                  <a:pt x="733425" y="1290638"/>
                </a:cubicBezTo>
                <a:cubicBezTo>
                  <a:pt x="707577" y="1325101"/>
                  <a:pt x="732166" y="1305764"/>
                  <a:pt x="704850" y="1323975"/>
                </a:cubicBezTo>
                <a:cubicBezTo>
                  <a:pt x="680444" y="1360585"/>
                  <a:pt x="697092" y="1350668"/>
                  <a:pt x="657225" y="1357313"/>
                </a:cubicBezTo>
                <a:cubicBezTo>
                  <a:pt x="652462" y="1360488"/>
                  <a:pt x="647484" y="1363361"/>
                  <a:pt x="642937" y="1366838"/>
                </a:cubicBezTo>
                <a:cubicBezTo>
                  <a:pt x="620485" y="1384007"/>
                  <a:pt x="601543" y="1406585"/>
                  <a:pt x="576262" y="1419225"/>
                </a:cubicBezTo>
                <a:lnTo>
                  <a:pt x="557212" y="1428750"/>
                </a:lnTo>
                <a:cubicBezTo>
                  <a:pt x="550184" y="1439293"/>
                  <a:pt x="544401" y="1449991"/>
                  <a:pt x="533400" y="1457325"/>
                </a:cubicBezTo>
                <a:cubicBezTo>
                  <a:pt x="524539" y="1463232"/>
                  <a:pt x="514475" y="1467110"/>
                  <a:pt x="504825" y="1471613"/>
                </a:cubicBezTo>
                <a:cubicBezTo>
                  <a:pt x="490657" y="1478225"/>
                  <a:pt x="476420" y="1484710"/>
                  <a:pt x="461962" y="1490663"/>
                </a:cubicBezTo>
                <a:cubicBezTo>
                  <a:pt x="449420" y="1495827"/>
                  <a:pt x="436135" y="1499175"/>
                  <a:pt x="423862" y="1504950"/>
                </a:cubicBezTo>
                <a:cubicBezTo>
                  <a:pt x="409073" y="1511909"/>
                  <a:pt x="396113" y="1522540"/>
                  <a:pt x="381000" y="1528763"/>
                </a:cubicBezTo>
                <a:cubicBezTo>
                  <a:pt x="368895" y="1533747"/>
                  <a:pt x="355228" y="1533885"/>
                  <a:pt x="342900" y="1538288"/>
                </a:cubicBezTo>
                <a:cubicBezTo>
                  <a:pt x="314457" y="1548446"/>
                  <a:pt x="322249" y="1552212"/>
                  <a:pt x="300037" y="1557338"/>
                </a:cubicBezTo>
                <a:cubicBezTo>
                  <a:pt x="219107" y="1576015"/>
                  <a:pt x="282599" y="1559873"/>
                  <a:pt x="223837" y="1571625"/>
                </a:cubicBezTo>
                <a:cubicBezTo>
                  <a:pt x="217419" y="1572909"/>
                  <a:pt x="211137" y="1574800"/>
                  <a:pt x="204787" y="1576388"/>
                </a:cubicBezTo>
                <a:cubicBezTo>
                  <a:pt x="195262" y="1584325"/>
                  <a:pt x="186844" y="1593821"/>
                  <a:pt x="176212" y="1600200"/>
                </a:cubicBezTo>
                <a:cubicBezTo>
                  <a:pt x="170599" y="1603568"/>
                  <a:pt x="162775" y="1601595"/>
                  <a:pt x="157162" y="1604963"/>
                </a:cubicBezTo>
                <a:cubicBezTo>
                  <a:pt x="146530" y="1611342"/>
                  <a:pt x="138414" y="1621215"/>
                  <a:pt x="128587" y="1628775"/>
                </a:cubicBezTo>
                <a:cubicBezTo>
                  <a:pt x="117763" y="1637101"/>
                  <a:pt x="106960" y="1645562"/>
                  <a:pt x="95250" y="1652588"/>
                </a:cubicBezTo>
                <a:cubicBezTo>
                  <a:pt x="83074" y="1659893"/>
                  <a:pt x="69478" y="1664593"/>
                  <a:pt x="57150" y="1671638"/>
                </a:cubicBezTo>
                <a:cubicBezTo>
                  <a:pt x="47211" y="1677318"/>
                  <a:pt x="37953" y="1684123"/>
                  <a:pt x="28575" y="1690688"/>
                </a:cubicBezTo>
                <a:cubicBezTo>
                  <a:pt x="9705" y="1703897"/>
                  <a:pt x="13004" y="1701496"/>
                  <a:pt x="0" y="171450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reeform: Shape 3">
            <a:extLst>
              <a:ext uri="{FF2B5EF4-FFF2-40B4-BE49-F238E27FC236}">
                <a16:creationId xmlns:a16="http://schemas.microsoft.com/office/drawing/2014/main" id="{762468E4-C7DF-43F2-8328-46C9EF3E0421}"/>
              </a:ext>
            </a:extLst>
          </p:cNvPr>
          <p:cNvSpPr/>
          <p:nvPr/>
        </p:nvSpPr>
        <p:spPr>
          <a:xfrm>
            <a:off x="1762125" y="1962150"/>
            <a:ext cx="1914525" cy="2209800"/>
          </a:xfrm>
          <a:custGeom>
            <a:avLst/>
            <a:gdLst>
              <a:gd name="connsiteX0" fmla="*/ 1914525 w 1914525"/>
              <a:gd name="connsiteY0" fmla="*/ 0 h 2209800"/>
              <a:gd name="connsiteX1" fmla="*/ 1795463 w 1914525"/>
              <a:gd name="connsiteY1" fmla="*/ 185738 h 2209800"/>
              <a:gd name="connsiteX2" fmla="*/ 1776413 w 1914525"/>
              <a:gd name="connsiteY2" fmla="*/ 214313 h 2209800"/>
              <a:gd name="connsiteX3" fmla="*/ 1752600 w 1914525"/>
              <a:gd name="connsiteY3" fmla="*/ 247650 h 2209800"/>
              <a:gd name="connsiteX4" fmla="*/ 1719263 w 1914525"/>
              <a:gd name="connsiteY4" fmla="*/ 304800 h 2209800"/>
              <a:gd name="connsiteX5" fmla="*/ 1695450 w 1914525"/>
              <a:gd name="connsiteY5" fmla="*/ 342900 h 2209800"/>
              <a:gd name="connsiteX6" fmla="*/ 1652588 w 1914525"/>
              <a:gd name="connsiteY6" fmla="*/ 409575 h 2209800"/>
              <a:gd name="connsiteX7" fmla="*/ 1643063 w 1914525"/>
              <a:gd name="connsiteY7" fmla="*/ 423863 h 2209800"/>
              <a:gd name="connsiteX8" fmla="*/ 1619250 w 1914525"/>
              <a:gd name="connsiteY8" fmla="*/ 438150 h 2209800"/>
              <a:gd name="connsiteX9" fmla="*/ 1590675 w 1914525"/>
              <a:gd name="connsiteY9" fmla="*/ 466725 h 2209800"/>
              <a:gd name="connsiteX10" fmla="*/ 1581150 w 1914525"/>
              <a:gd name="connsiteY10" fmla="*/ 485775 h 2209800"/>
              <a:gd name="connsiteX11" fmla="*/ 1552575 w 1914525"/>
              <a:gd name="connsiteY11" fmla="*/ 504825 h 2209800"/>
              <a:gd name="connsiteX12" fmla="*/ 1524000 w 1914525"/>
              <a:gd name="connsiteY12" fmla="*/ 528638 h 2209800"/>
              <a:gd name="connsiteX13" fmla="*/ 1495425 w 1914525"/>
              <a:gd name="connsiteY13" fmla="*/ 542925 h 2209800"/>
              <a:gd name="connsiteX14" fmla="*/ 1476375 w 1914525"/>
              <a:gd name="connsiteY14" fmla="*/ 566738 h 2209800"/>
              <a:gd name="connsiteX15" fmla="*/ 1457325 w 1914525"/>
              <a:gd name="connsiteY15" fmla="*/ 581025 h 2209800"/>
              <a:gd name="connsiteX16" fmla="*/ 1447800 w 1914525"/>
              <a:gd name="connsiteY16" fmla="*/ 600075 h 2209800"/>
              <a:gd name="connsiteX17" fmla="*/ 1443038 w 1914525"/>
              <a:gd name="connsiteY17" fmla="*/ 619125 h 2209800"/>
              <a:gd name="connsiteX18" fmla="*/ 1419225 w 1914525"/>
              <a:gd name="connsiteY18" fmla="*/ 647700 h 2209800"/>
              <a:gd name="connsiteX19" fmla="*/ 1409700 w 1914525"/>
              <a:gd name="connsiteY19" fmla="*/ 661988 h 2209800"/>
              <a:gd name="connsiteX20" fmla="*/ 1395413 w 1914525"/>
              <a:gd name="connsiteY20" fmla="*/ 676275 h 2209800"/>
              <a:gd name="connsiteX21" fmla="*/ 1376363 w 1914525"/>
              <a:gd name="connsiteY21" fmla="*/ 700088 h 2209800"/>
              <a:gd name="connsiteX22" fmla="*/ 1352550 w 1914525"/>
              <a:gd name="connsiteY22" fmla="*/ 714375 h 2209800"/>
              <a:gd name="connsiteX23" fmla="*/ 1338263 w 1914525"/>
              <a:gd name="connsiteY23" fmla="*/ 738188 h 2209800"/>
              <a:gd name="connsiteX24" fmla="*/ 1323975 w 1914525"/>
              <a:gd name="connsiteY24" fmla="*/ 747713 h 2209800"/>
              <a:gd name="connsiteX25" fmla="*/ 1285875 w 1914525"/>
              <a:gd name="connsiteY25" fmla="*/ 776288 h 2209800"/>
              <a:gd name="connsiteX26" fmla="*/ 1252538 w 1914525"/>
              <a:gd name="connsiteY26" fmla="*/ 814388 h 2209800"/>
              <a:gd name="connsiteX27" fmla="*/ 1219200 w 1914525"/>
              <a:gd name="connsiteY27" fmla="*/ 847725 h 2209800"/>
              <a:gd name="connsiteX28" fmla="*/ 1204913 w 1914525"/>
              <a:gd name="connsiteY28" fmla="*/ 876300 h 2209800"/>
              <a:gd name="connsiteX29" fmla="*/ 1181100 w 1914525"/>
              <a:gd name="connsiteY29" fmla="*/ 895350 h 2209800"/>
              <a:gd name="connsiteX30" fmla="*/ 1152525 w 1914525"/>
              <a:gd name="connsiteY30" fmla="*/ 933450 h 2209800"/>
              <a:gd name="connsiteX31" fmla="*/ 1152525 w 1914525"/>
              <a:gd name="connsiteY31" fmla="*/ 933450 h 2209800"/>
              <a:gd name="connsiteX32" fmla="*/ 1123950 w 1914525"/>
              <a:gd name="connsiteY32" fmla="*/ 981075 h 2209800"/>
              <a:gd name="connsiteX33" fmla="*/ 1109663 w 1914525"/>
              <a:gd name="connsiteY33" fmla="*/ 1023938 h 2209800"/>
              <a:gd name="connsiteX34" fmla="*/ 1085850 w 1914525"/>
              <a:gd name="connsiteY34" fmla="*/ 1109663 h 2209800"/>
              <a:gd name="connsiteX35" fmla="*/ 1076325 w 1914525"/>
              <a:gd name="connsiteY35" fmla="*/ 1133475 h 2209800"/>
              <a:gd name="connsiteX36" fmla="*/ 1038225 w 1914525"/>
              <a:gd name="connsiteY36" fmla="*/ 1181100 h 2209800"/>
              <a:gd name="connsiteX37" fmla="*/ 1023938 w 1914525"/>
              <a:gd name="connsiteY37" fmla="*/ 1214438 h 2209800"/>
              <a:gd name="connsiteX38" fmla="*/ 1000125 w 1914525"/>
              <a:gd name="connsiteY38" fmla="*/ 1252538 h 2209800"/>
              <a:gd name="connsiteX39" fmla="*/ 985838 w 1914525"/>
              <a:gd name="connsiteY39" fmla="*/ 1262063 h 2209800"/>
              <a:gd name="connsiteX40" fmla="*/ 971550 w 1914525"/>
              <a:gd name="connsiteY40" fmla="*/ 1276350 h 2209800"/>
              <a:gd name="connsiteX41" fmla="*/ 938213 w 1914525"/>
              <a:gd name="connsiteY41" fmla="*/ 1304925 h 2209800"/>
              <a:gd name="connsiteX42" fmla="*/ 919163 w 1914525"/>
              <a:gd name="connsiteY42" fmla="*/ 1338263 h 2209800"/>
              <a:gd name="connsiteX43" fmla="*/ 900113 w 1914525"/>
              <a:gd name="connsiteY43" fmla="*/ 1362075 h 2209800"/>
              <a:gd name="connsiteX44" fmla="*/ 895350 w 1914525"/>
              <a:gd name="connsiteY44" fmla="*/ 1385888 h 2209800"/>
              <a:gd name="connsiteX45" fmla="*/ 871538 w 1914525"/>
              <a:gd name="connsiteY45" fmla="*/ 1428750 h 2209800"/>
              <a:gd name="connsiteX46" fmla="*/ 857250 w 1914525"/>
              <a:gd name="connsiteY46" fmla="*/ 1476375 h 2209800"/>
              <a:gd name="connsiteX47" fmla="*/ 833438 w 1914525"/>
              <a:gd name="connsiteY47" fmla="*/ 1552575 h 2209800"/>
              <a:gd name="connsiteX48" fmla="*/ 800100 w 1914525"/>
              <a:gd name="connsiteY48" fmla="*/ 1609725 h 2209800"/>
              <a:gd name="connsiteX49" fmla="*/ 781050 w 1914525"/>
              <a:gd name="connsiteY49" fmla="*/ 1647825 h 2209800"/>
              <a:gd name="connsiteX50" fmla="*/ 776288 w 1914525"/>
              <a:gd name="connsiteY50" fmla="*/ 1671638 h 2209800"/>
              <a:gd name="connsiteX51" fmla="*/ 762000 w 1914525"/>
              <a:gd name="connsiteY51" fmla="*/ 1695450 h 2209800"/>
              <a:gd name="connsiteX52" fmla="*/ 752475 w 1914525"/>
              <a:gd name="connsiteY52" fmla="*/ 1719263 h 2209800"/>
              <a:gd name="connsiteX53" fmla="*/ 738188 w 1914525"/>
              <a:gd name="connsiteY53" fmla="*/ 1743075 h 2209800"/>
              <a:gd name="connsiteX54" fmla="*/ 723900 w 1914525"/>
              <a:gd name="connsiteY54" fmla="*/ 1776413 h 2209800"/>
              <a:gd name="connsiteX55" fmla="*/ 695325 w 1914525"/>
              <a:gd name="connsiteY55" fmla="*/ 1809750 h 2209800"/>
              <a:gd name="connsiteX56" fmla="*/ 681038 w 1914525"/>
              <a:gd name="connsiteY56" fmla="*/ 1828800 h 2209800"/>
              <a:gd name="connsiteX57" fmla="*/ 642938 w 1914525"/>
              <a:gd name="connsiteY57" fmla="*/ 1852613 h 2209800"/>
              <a:gd name="connsiteX58" fmla="*/ 576263 w 1914525"/>
              <a:gd name="connsiteY58" fmla="*/ 1890713 h 2209800"/>
              <a:gd name="connsiteX59" fmla="*/ 538163 w 1914525"/>
              <a:gd name="connsiteY59" fmla="*/ 1924050 h 2209800"/>
              <a:gd name="connsiteX60" fmla="*/ 519113 w 1914525"/>
              <a:gd name="connsiteY60" fmla="*/ 1943100 h 2209800"/>
              <a:gd name="connsiteX61" fmla="*/ 476250 w 1914525"/>
              <a:gd name="connsiteY61" fmla="*/ 1966913 h 2209800"/>
              <a:gd name="connsiteX62" fmla="*/ 433388 w 1914525"/>
              <a:gd name="connsiteY62" fmla="*/ 1995488 h 2209800"/>
              <a:gd name="connsiteX63" fmla="*/ 366713 w 1914525"/>
              <a:gd name="connsiteY63" fmla="*/ 2033588 h 2209800"/>
              <a:gd name="connsiteX64" fmla="*/ 347663 w 1914525"/>
              <a:gd name="connsiteY64" fmla="*/ 2043113 h 2209800"/>
              <a:gd name="connsiteX65" fmla="*/ 276225 w 1914525"/>
              <a:gd name="connsiteY65" fmla="*/ 2095500 h 2209800"/>
              <a:gd name="connsiteX66" fmla="*/ 171450 w 1914525"/>
              <a:gd name="connsiteY66" fmla="*/ 2138363 h 2209800"/>
              <a:gd name="connsiteX67" fmla="*/ 42863 w 1914525"/>
              <a:gd name="connsiteY67" fmla="*/ 2171700 h 2209800"/>
              <a:gd name="connsiteX68" fmla="*/ 0 w 1914525"/>
              <a:gd name="connsiteY68" fmla="*/ 2185988 h 2209800"/>
              <a:gd name="connsiteX69" fmla="*/ 14288 w 1914525"/>
              <a:gd name="connsiteY69" fmla="*/ 2209800 h 2209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1914525" h="2209800">
                <a:moveTo>
                  <a:pt x="1914525" y="0"/>
                </a:moveTo>
                <a:lnTo>
                  <a:pt x="1795463" y="185738"/>
                </a:lnTo>
                <a:cubicBezTo>
                  <a:pt x="1789262" y="195361"/>
                  <a:pt x="1783282" y="205155"/>
                  <a:pt x="1776413" y="214313"/>
                </a:cubicBezTo>
                <a:cubicBezTo>
                  <a:pt x="1768350" y="225063"/>
                  <a:pt x="1759563" y="236046"/>
                  <a:pt x="1752600" y="247650"/>
                </a:cubicBezTo>
                <a:cubicBezTo>
                  <a:pt x="1741253" y="266561"/>
                  <a:pt x="1730610" y="285889"/>
                  <a:pt x="1719263" y="304800"/>
                </a:cubicBezTo>
                <a:cubicBezTo>
                  <a:pt x="1711558" y="317642"/>
                  <a:pt x="1701012" y="328995"/>
                  <a:pt x="1695450" y="342900"/>
                </a:cubicBezTo>
                <a:cubicBezTo>
                  <a:pt x="1675297" y="393284"/>
                  <a:pt x="1699444" y="339289"/>
                  <a:pt x="1652588" y="409575"/>
                </a:cubicBezTo>
                <a:cubicBezTo>
                  <a:pt x="1649413" y="414338"/>
                  <a:pt x="1647409" y="420138"/>
                  <a:pt x="1643063" y="423863"/>
                </a:cubicBezTo>
                <a:cubicBezTo>
                  <a:pt x="1636035" y="429887"/>
                  <a:pt x="1626414" y="432288"/>
                  <a:pt x="1619250" y="438150"/>
                </a:cubicBezTo>
                <a:cubicBezTo>
                  <a:pt x="1608824" y="446680"/>
                  <a:pt x="1599090" y="456206"/>
                  <a:pt x="1590675" y="466725"/>
                </a:cubicBezTo>
                <a:cubicBezTo>
                  <a:pt x="1586240" y="472269"/>
                  <a:pt x="1585276" y="479998"/>
                  <a:pt x="1581150" y="485775"/>
                </a:cubicBezTo>
                <a:cubicBezTo>
                  <a:pt x="1570001" y="501384"/>
                  <a:pt x="1568268" y="499595"/>
                  <a:pt x="1552575" y="504825"/>
                </a:cubicBezTo>
                <a:cubicBezTo>
                  <a:pt x="1543050" y="512763"/>
                  <a:pt x="1534316" y="521760"/>
                  <a:pt x="1524000" y="528638"/>
                </a:cubicBezTo>
                <a:cubicBezTo>
                  <a:pt x="1515139" y="534545"/>
                  <a:pt x="1503741" y="536272"/>
                  <a:pt x="1495425" y="542925"/>
                </a:cubicBezTo>
                <a:cubicBezTo>
                  <a:pt x="1487487" y="549275"/>
                  <a:pt x="1483563" y="559550"/>
                  <a:pt x="1476375" y="566738"/>
                </a:cubicBezTo>
                <a:cubicBezTo>
                  <a:pt x="1470762" y="572351"/>
                  <a:pt x="1463675" y="576263"/>
                  <a:pt x="1457325" y="581025"/>
                </a:cubicBezTo>
                <a:cubicBezTo>
                  <a:pt x="1454150" y="587375"/>
                  <a:pt x="1450293" y="593427"/>
                  <a:pt x="1447800" y="600075"/>
                </a:cubicBezTo>
                <a:cubicBezTo>
                  <a:pt x="1445502" y="606204"/>
                  <a:pt x="1445616" y="613109"/>
                  <a:pt x="1443038" y="619125"/>
                </a:cubicBezTo>
                <a:cubicBezTo>
                  <a:pt x="1436777" y="633734"/>
                  <a:pt x="1429324" y="635582"/>
                  <a:pt x="1419225" y="647700"/>
                </a:cubicBezTo>
                <a:cubicBezTo>
                  <a:pt x="1415561" y="652097"/>
                  <a:pt x="1413364" y="657591"/>
                  <a:pt x="1409700" y="661988"/>
                </a:cubicBezTo>
                <a:cubicBezTo>
                  <a:pt x="1405388" y="667162"/>
                  <a:pt x="1399848" y="671206"/>
                  <a:pt x="1395413" y="676275"/>
                </a:cubicBezTo>
                <a:cubicBezTo>
                  <a:pt x="1388719" y="683925"/>
                  <a:pt x="1383961" y="693335"/>
                  <a:pt x="1376363" y="700088"/>
                </a:cubicBezTo>
                <a:cubicBezTo>
                  <a:pt x="1369444" y="706238"/>
                  <a:pt x="1360488" y="709613"/>
                  <a:pt x="1352550" y="714375"/>
                </a:cubicBezTo>
                <a:cubicBezTo>
                  <a:pt x="1347788" y="722313"/>
                  <a:pt x="1344287" y="731160"/>
                  <a:pt x="1338263" y="738188"/>
                </a:cubicBezTo>
                <a:cubicBezTo>
                  <a:pt x="1334538" y="742534"/>
                  <a:pt x="1328554" y="744279"/>
                  <a:pt x="1323975" y="747713"/>
                </a:cubicBezTo>
                <a:cubicBezTo>
                  <a:pt x="1278723" y="781652"/>
                  <a:pt x="1318177" y="754754"/>
                  <a:pt x="1285875" y="776288"/>
                </a:cubicBezTo>
                <a:cubicBezTo>
                  <a:pt x="1255937" y="826186"/>
                  <a:pt x="1288912" y="778014"/>
                  <a:pt x="1252538" y="814388"/>
                </a:cubicBezTo>
                <a:cubicBezTo>
                  <a:pt x="1208093" y="858833"/>
                  <a:pt x="1269994" y="809631"/>
                  <a:pt x="1219200" y="847725"/>
                </a:cubicBezTo>
                <a:cubicBezTo>
                  <a:pt x="1214438" y="857250"/>
                  <a:pt x="1211566" y="867984"/>
                  <a:pt x="1204913" y="876300"/>
                </a:cubicBezTo>
                <a:cubicBezTo>
                  <a:pt x="1198563" y="884238"/>
                  <a:pt x="1187969" y="887857"/>
                  <a:pt x="1181100" y="895350"/>
                </a:cubicBezTo>
                <a:cubicBezTo>
                  <a:pt x="1170373" y="907052"/>
                  <a:pt x="1162050" y="920750"/>
                  <a:pt x="1152525" y="933450"/>
                </a:cubicBezTo>
                <a:lnTo>
                  <a:pt x="1152525" y="933450"/>
                </a:lnTo>
                <a:lnTo>
                  <a:pt x="1123950" y="981075"/>
                </a:lnTo>
                <a:cubicBezTo>
                  <a:pt x="1107808" y="1061794"/>
                  <a:pt x="1131568" y="953845"/>
                  <a:pt x="1109663" y="1023938"/>
                </a:cubicBezTo>
                <a:cubicBezTo>
                  <a:pt x="1080309" y="1117868"/>
                  <a:pt x="1108043" y="1048634"/>
                  <a:pt x="1085850" y="1109663"/>
                </a:cubicBezTo>
                <a:cubicBezTo>
                  <a:pt x="1082928" y="1117697"/>
                  <a:pt x="1080419" y="1125970"/>
                  <a:pt x="1076325" y="1133475"/>
                </a:cubicBezTo>
                <a:cubicBezTo>
                  <a:pt x="1061906" y="1159910"/>
                  <a:pt x="1057829" y="1161496"/>
                  <a:pt x="1038225" y="1181100"/>
                </a:cubicBezTo>
                <a:cubicBezTo>
                  <a:pt x="1030404" y="1212388"/>
                  <a:pt x="1038555" y="1188858"/>
                  <a:pt x="1023938" y="1214438"/>
                </a:cubicBezTo>
                <a:cubicBezTo>
                  <a:pt x="1013877" y="1232044"/>
                  <a:pt x="1015303" y="1237360"/>
                  <a:pt x="1000125" y="1252538"/>
                </a:cubicBezTo>
                <a:cubicBezTo>
                  <a:pt x="996078" y="1256585"/>
                  <a:pt x="990235" y="1258399"/>
                  <a:pt x="985838" y="1262063"/>
                </a:cubicBezTo>
                <a:cubicBezTo>
                  <a:pt x="980664" y="1266375"/>
                  <a:pt x="976556" y="1271844"/>
                  <a:pt x="971550" y="1276350"/>
                </a:cubicBezTo>
                <a:cubicBezTo>
                  <a:pt x="960671" y="1286141"/>
                  <a:pt x="949325" y="1295400"/>
                  <a:pt x="938213" y="1304925"/>
                </a:cubicBezTo>
                <a:cubicBezTo>
                  <a:pt x="931863" y="1316038"/>
                  <a:pt x="926263" y="1327614"/>
                  <a:pt x="919163" y="1338263"/>
                </a:cubicBezTo>
                <a:cubicBezTo>
                  <a:pt x="913525" y="1346721"/>
                  <a:pt x="904659" y="1352983"/>
                  <a:pt x="900113" y="1362075"/>
                </a:cubicBezTo>
                <a:cubicBezTo>
                  <a:pt x="896493" y="1369315"/>
                  <a:pt x="897910" y="1378209"/>
                  <a:pt x="895350" y="1385888"/>
                </a:cubicBezTo>
                <a:cubicBezTo>
                  <a:pt x="891934" y="1396136"/>
                  <a:pt x="876116" y="1421121"/>
                  <a:pt x="871538" y="1428750"/>
                </a:cubicBezTo>
                <a:cubicBezTo>
                  <a:pt x="862131" y="1475782"/>
                  <a:pt x="872915" y="1429379"/>
                  <a:pt x="857250" y="1476375"/>
                </a:cubicBezTo>
                <a:cubicBezTo>
                  <a:pt x="843695" y="1517040"/>
                  <a:pt x="851240" y="1508071"/>
                  <a:pt x="833438" y="1552575"/>
                </a:cubicBezTo>
                <a:cubicBezTo>
                  <a:pt x="816979" y="1593723"/>
                  <a:pt x="821888" y="1569780"/>
                  <a:pt x="800100" y="1609725"/>
                </a:cubicBezTo>
                <a:cubicBezTo>
                  <a:pt x="765152" y="1673798"/>
                  <a:pt x="810915" y="1603029"/>
                  <a:pt x="781050" y="1647825"/>
                </a:cubicBezTo>
                <a:cubicBezTo>
                  <a:pt x="779463" y="1655763"/>
                  <a:pt x="779294" y="1664122"/>
                  <a:pt x="776288" y="1671638"/>
                </a:cubicBezTo>
                <a:cubicBezTo>
                  <a:pt x="772850" y="1680233"/>
                  <a:pt x="766140" y="1687171"/>
                  <a:pt x="762000" y="1695450"/>
                </a:cubicBezTo>
                <a:cubicBezTo>
                  <a:pt x="758177" y="1703097"/>
                  <a:pt x="756298" y="1711616"/>
                  <a:pt x="752475" y="1719263"/>
                </a:cubicBezTo>
                <a:cubicBezTo>
                  <a:pt x="748335" y="1727542"/>
                  <a:pt x="742328" y="1734796"/>
                  <a:pt x="738188" y="1743075"/>
                </a:cubicBezTo>
                <a:cubicBezTo>
                  <a:pt x="721985" y="1775482"/>
                  <a:pt x="748674" y="1736774"/>
                  <a:pt x="723900" y="1776413"/>
                </a:cubicBezTo>
                <a:cubicBezTo>
                  <a:pt x="707827" y="1802131"/>
                  <a:pt x="713313" y="1788765"/>
                  <a:pt x="695325" y="1809750"/>
                </a:cubicBezTo>
                <a:cubicBezTo>
                  <a:pt x="690159" y="1815776"/>
                  <a:pt x="687181" y="1823774"/>
                  <a:pt x="681038" y="1828800"/>
                </a:cubicBezTo>
                <a:cubicBezTo>
                  <a:pt x="669447" y="1838284"/>
                  <a:pt x="654919" y="1843627"/>
                  <a:pt x="642938" y="1852613"/>
                </a:cubicBezTo>
                <a:cubicBezTo>
                  <a:pt x="587850" y="1893929"/>
                  <a:pt x="627046" y="1882248"/>
                  <a:pt x="576263" y="1890713"/>
                </a:cubicBezTo>
                <a:cubicBezTo>
                  <a:pt x="548218" y="1937451"/>
                  <a:pt x="579212" y="1896684"/>
                  <a:pt x="538163" y="1924050"/>
                </a:cubicBezTo>
                <a:cubicBezTo>
                  <a:pt x="530691" y="1929031"/>
                  <a:pt x="526496" y="1937988"/>
                  <a:pt x="519113" y="1943100"/>
                </a:cubicBezTo>
                <a:cubicBezTo>
                  <a:pt x="505675" y="1952403"/>
                  <a:pt x="490196" y="1958390"/>
                  <a:pt x="476250" y="1966913"/>
                </a:cubicBezTo>
                <a:cubicBezTo>
                  <a:pt x="461598" y="1975867"/>
                  <a:pt x="448056" y="1986560"/>
                  <a:pt x="433388" y="1995488"/>
                </a:cubicBezTo>
                <a:cubicBezTo>
                  <a:pt x="411523" y="2008797"/>
                  <a:pt x="389608" y="2022140"/>
                  <a:pt x="366713" y="2033588"/>
                </a:cubicBezTo>
                <a:cubicBezTo>
                  <a:pt x="360363" y="2036763"/>
                  <a:pt x="353522" y="2039104"/>
                  <a:pt x="347663" y="2043113"/>
                </a:cubicBezTo>
                <a:cubicBezTo>
                  <a:pt x="323292" y="2059788"/>
                  <a:pt x="303556" y="2084319"/>
                  <a:pt x="276225" y="2095500"/>
                </a:cubicBezTo>
                <a:cubicBezTo>
                  <a:pt x="241300" y="2109788"/>
                  <a:pt x="207321" y="2126650"/>
                  <a:pt x="171450" y="2138363"/>
                </a:cubicBezTo>
                <a:cubicBezTo>
                  <a:pt x="129358" y="2152107"/>
                  <a:pt x="85527" y="2159849"/>
                  <a:pt x="42863" y="2171700"/>
                </a:cubicBezTo>
                <a:cubicBezTo>
                  <a:pt x="28352" y="2175731"/>
                  <a:pt x="14288" y="2181225"/>
                  <a:pt x="0" y="2185988"/>
                </a:cubicBezTo>
                <a:cubicBezTo>
                  <a:pt x="6183" y="2204535"/>
                  <a:pt x="1213" y="2196725"/>
                  <a:pt x="14288" y="220980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Shape 7">
            <a:extLst>
              <a:ext uri="{FF2B5EF4-FFF2-40B4-BE49-F238E27FC236}">
                <a16:creationId xmlns:a16="http://schemas.microsoft.com/office/drawing/2014/main" id="{1D8BC4C8-C5D3-432D-B44C-B087153AC0CC}"/>
              </a:ext>
            </a:extLst>
          </p:cNvPr>
          <p:cNvSpPr/>
          <p:nvPr/>
        </p:nvSpPr>
        <p:spPr>
          <a:xfrm>
            <a:off x="1733550" y="1952625"/>
            <a:ext cx="2428875" cy="2762250"/>
          </a:xfrm>
          <a:custGeom>
            <a:avLst/>
            <a:gdLst>
              <a:gd name="connsiteX0" fmla="*/ 2428875 w 2428875"/>
              <a:gd name="connsiteY0" fmla="*/ 0 h 2762250"/>
              <a:gd name="connsiteX1" fmla="*/ 2419350 w 2428875"/>
              <a:gd name="connsiteY1" fmla="*/ 104775 h 2762250"/>
              <a:gd name="connsiteX2" fmla="*/ 2409825 w 2428875"/>
              <a:gd name="connsiteY2" fmla="*/ 147638 h 2762250"/>
              <a:gd name="connsiteX3" fmla="*/ 2338388 w 2428875"/>
              <a:gd name="connsiteY3" fmla="*/ 233363 h 2762250"/>
              <a:gd name="connsiteX4" fmla="*/ 2305050 w 2428875"/>
              <a:gd name="connsiteY4" fmla="*/ 280988 h 2762250"/>
              <a:gd name="connsiteX5" fmla="*/ 2271713 w 2428875"/>
              <a:gd name="connsiteY5" fmla="*/ 314325 h 2762250"/>
              <a:gd name="connsiteX6" fmla="*/ 2243138 w 2428875"/>
              <a:gd name="connsiteY6" fmla="*/ 347663 h 2762250"/>
              <a:gd name="connsiteX7" fmla="*/ 2219325 w 2428875"/>
              <a:gd name="connsiteY7" fmla="*/ 442913 h 2762250"/>
              <a:gd name="connsiteX8" fmla="*/ 2176463 w 2428875"/>
              <a:gd name="connsiteY8" fmla="*/ 504825 h 2762250"/>
              <a:gd name="connsiteX9" fmla="*/ 2162175 w 2428875"/>
              <a:gd name="connsiteY9" fmla="*/ 528638 h 2762250"/>
              <a:gd name="connsiteX10" fmla="*/ 2114550 w 2428875"/>
              <a:gd name="connsiteY10" fmla="*/ 571500 h 2762250"/>
              <a:gd name="connsiteX11" fmla="*/ 2100263 w 2428875"/>
              <a:gd name="connsiteY11" fmla="*/ 581025 h 2762250"/>
              <a:gd name="connsiteX12" fmla="*/ 2024063 w 2428875"/>
              <a:gd name="connsiteY12" fmla="*/ 633413 h 2762250"/>
              <a:gd name="connsiteX13" fmla="*/ 1990725 w 2428875"/>
              <a:gd name="connsiteY13" fmla="*/ 690563 h 2762250"/>
              <a:gd name="connsiteX14" fmla="*/ 1966913 w 2428875"/>
              <a:gd name="connsiteY14" fmla="*/ 723900 h 2762250"/>
              <a:gd name="connsiteX15" fmla="*/ 1895475 w 2428875"/>
              <a:gd name="connsiteY15" fmla="*/ 790575 h 2762250"/>
              <a:gd name="connsiteX16" fmla="*/ 1843088 w 2428875"/>
              <a:gd name="connsiteY16" fmla="*/ 823913 h 2762250"/>
              <a:gd name="connsiteX17" fmla="*/ 1809750 w 2428875"/>
              <a:gd name="connsiteY17" fmla="*/ 842963 h 2762250"/>
              <a:gd name="connsiteX18" fmla="*/ 1795463 w 2428875"/>
              <a:gd name="connsiteY18" fmla="*/ 862013 h 2762250"/>
              <a:gd name="connsiteX19" fmla="*/ 1762125 w 2428875"/>
              <a:gd name="connsiteY19" fmla="*/ 890588 h 2762250"/>
              <a:gd name="connsiteX20" fmla="*/ 1714500 w 2428875"/>
              <a:gd name="connsiteY20" fmla="*/ 942975 h 2762250"/>
              <a:gd name="connsiteX21" fmla="*/ 1695450 w 2428875"/>
              <a:gd name="connsiteY21" fmla="*/ 985838 h 2762250"/>
              <a:gd name="connsiteX22" fmla="*/ 1647825 w 2428875"/>
              <a:gd name="connsiteY22" fmla="*/ 1057275 h 2762250"/>
              <a:gd name="connsiteX23" fmla="*/ 1633538 w 2428875"/>
              <a:gd name="connsiteY23" fmla="*/ 1090613 h 2762250"/>
              <a:gd name="connsiteX24" fmla="*/ 1619250 w 2428875"/>
              <a:gd name="connsiteY24" fmla="*/ 1128713 h 2762250"/>
              <a:gd name="connsiteX25" fmla="*/ 1595438 w 2428875"/>
              <a:gd name="connsiteY25" fmla="*/ 1147763 h 2762250"/>
              <a:gd name="connsiteX26" fmla="*/ 1547813 w 2428875"/>
              <a:gd name="connsiteY26" fmla="*/ 1200150 h 2762250"/>
              <a:gd name="connsiteX27" fmla="*/ 1462088 w 2428875"/>
              <a:gd name="connsiteY27" fmla="*/ 1276350 h 2762250"/>
              <a:gd name="connsiteX28" fmla="*/ 1395413 w 2428875"/>
              <a:gd name="connsiteY28" fmla="*/ 1352550 h 2762250"/>
              <a:gd name="connsiteX29" fmla="*/ 1362075 w 2428875"/>
              <a:gd name="connsiteY29" fmla="*/ 1409700 h 2762250"/>
              <a:gd name="connsiteX30" fmla="*/ 1323975 w 2428875"/>
              <a:gd name="connsiteY30" fmla="*/ 1466850 h 2762250"/>
              <a:gd name="connsiteX31" fmla="*/ 1243013 w 2428875"/>
              <a:gd name="connsiteY31" fmla="*/ 1547813 h 2762250"/>
              <a:gd name="connsiteX32" fmla="*/ 1228725 w 2428875"/>
              <a:gd name="connsiteY32" fmla="*/ 1600200 h 2762250"/>
              <a:gd name="connsiteX33" fmla="*/ 1219200 w 2428875"/>
              <a:gd name="connsiteY33" fmla="*/ 1628775 h 2762250"/>
              <a:gd name="connsiteX34" fmla="*/ 1195388 w 2428875"/>
              <a:gd name="connsiteY34" fmla="*/ 1704975 h 2762250"/>
              <a:gd name="connsiteX35" fmla="*/ 1181100 w 2428875"/>
              <a:gd name="connsiteY35" fmla="*/ 1719263 h 2762250"/>
              <a:gd name="connsiteX36" fmla="*/ 1171575 w 2428875"/>
              <a:gd name="connsiteY36" fmla="*/ 1743075 h 2762250"/>
              <a:gd name="connsiteX37" fmla="*/ 1157288 w 2428875"/>
              <a:gd name="connsiteY37" fmla="*/ 1762125 h 2762250"/>
              <a:gd name="connsiteX38" fmla="*/ 1109663 w 2428875"/>
              <a:gd name="connsiteY38" fmla="*/ 1809750 h 2762250"/>
              <a:gd name="connsiteX39" fmla="*/ 1071563 w 2428875"/>
              <a:gd name="connsiteY39" fmla="*/ 1847850 h 2762250"/>
              <a:gd name="connsiteX40" fmla="*/ 1033463 w 2428875"/>
              <a:gd name="connsiteY40" fmla="*/ 1895475 h 2762250"/>
              <a:gd name="connsiteX41" fmla="*/ 942975 w 2428875"/>
              <a:gd name="connsiteY41" fmla="*/ 1995488 h 2762250"/>
              <a:gd name="connsiteX42" fmla="*/ 890588 w 2428875"/>
              <a:gd name="connsiteY42" fmla="*/ 2062163 h 2762250"/>
              <a:gd name="connsiteX43" fmla="*/ 866775 w 2428875"/>
              <a:gd name="connsiteY43" fmla="*/ 2085975 h 2762250"/>
              <a:gd name="connsiteX44" fmla="*/ 842963 w 2428875"/>
              <a:gd name="connsiteY44" fmla="*/ 2119313 h 2762250"/>
              <a:gd name="connsiteX45" fmla="*/ 809625 w 2428875"/>
              <a:gd name="connsiteY45" fmla="*/ 2147888 h 2762250"/>
              <a:gd name="connsiteX46" fmla="*/ 776288 w 2428875"/>
              <a:gd name="connsiteY46" fmla="*/ 2195513 h 2762250"/>
              <a:gd name="connsiteX47" fmla="*/ 738188 w 2428875"/>
              <a:gd name="connsiteY47" fmla="*/ 2243138 h 2762250"/>
              <a:gd name="connsiteX48" fmla="*/ 709613 w 2428875"/>
              <a:gd name="connsiteY48" fmla="*/ 2290763 h 2762250"/>
              <a:gd name="connsiteX49" fmla="*/ 623888 w 2428875"/>
              <a:gd name="connsiteY49" fmla="*/ 2381250 h 2762250"/>
              <a:gd name="connsiteX50" fmla="*/ 595313 w 2428875"/>
              <a:gd name="connsiteY50" fmla="*/ 2405063 h 2762250"/>
              <a:gd name="connsiteX51" fmla="*/ 509588 w 2428875"/>
              <a:gd name="connsiteY51" fmla="*/ 2486025 h 2762250"/>
              <a:gd name="connsiteX52" fmla="*/ 481013 w 2428875"/>
              <a:gd name="connsiteY52" fmla="*/ 2505075 h 2762250"/>
              <a:gd name="connsiteX53" fmla="*/ 400050 w 2428875"/>
              <a:gd name="connsiteY53" fmla="*/ 2552700 h 2762250"/>
              <a:gd name="connsiteX54" fmla="*/ 357188 w 2428875"/>
              <a:gd name="connsiteY54" fmla="*/ 2576513 h 2762250"/>
              <a:gd name="connsiteX55" fmla="*/ 252413 w 2428875"/>
              <a:gd name="connsiteY55" fmla="*/ 2643188 h 2762250"/>
              <a:gd name="connsiteX56" fmla="*/ 228600 w 2428875"/>
              <a:gd name="connsiteY56" fmla="*/ 2652713 h 2762250"/>
              <a:gd name="connsiteX57" fmla="*/ 200025 w 2428875"/>
              <a:gd name="connsiteY57" fmla="*/ 2671763 h 2762250"/>
              <a:gd name="connsiteX58" fmla="*/ 157163 w 2428875"/>
              <a:gd name="connsiteY58" fmla="*/ 2690813 h 2762250"/>
              <a:gd name="connsiteX59" fmla="*/ 109538 w 2428875"/>
              <a:gd name="connsiteY59" fmla="*/ 2714625 h 2762250"/>
              <a:gd name="connsiteX60" fmla="*/ 47625 w 2428875"/>
              <a:gd name="connsiteY60" fmla="*/ 2738438 h 2762250"/>
              <a:gd name="connsiteX61" fmla="*/ 0 w 2428875"/>
              <a:gd name="connsiteY61" fmla="*/ 2762250 h 276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428875" h="2762250">
                <a:moveTo>
                  <a:pt x="2428875" y="0"/>
                </a:moveTo>
                <a:cubicBezTo>
                  <a:pt x="2425700" y="34925"/>
                  <a:pt x="2423838" y="69994"/>
                  <a:pt x="2419350" y="104775"/>
                </a:cubicBezTo>
                <a:cubicBezTo>
                  <a:pt x="2417477" y="119291"/>
                  <a:pt x="2416616" y="134673"/>
                  <a:pt x="2409825" y="147638"/>
                </a:cubicBezTo>
                <a:cubicBezTo>
                  <a:pt x="2374812" y="214482"/>
                  <a:pt x="2374789" y="188562"/>
                  <a:pt x="2338388" y="233363"/>
                </a:cubicBezTo>
                <a:cubicBezTo>
                  <a:pt x="2326168" y="248402"/>
                  <a:pt x="2317369" y="266030"/>
                  <a:pt x="2305050" y="280988"/>
                </a:cubicBezTo>
                <a:cubicBezTo>
                  <a:pt x="2295060" y="293119"/>
                  <a:pt x="2282406" y="302809"/>
                  <a:pt x="2271713" y="314325"/>
                </a:cubicBezTo>
                <a:cubicBezTo>
                  <a:pt x="2261754" y="325050"/>
                  <a:pt x="2252663" y="336550"/>
                  <a:pt x="2243138" y="347663"/>
                </a:cubicBezTo>
                <a:cubicBezTo>
                  <a:pt x="2243129" y="347704"/>
                  <a:pt x="2228801" y="426545"/>
                  <a:pt x="2219325" y="442913"/>
                </a:cubicBezTo>
                <a:cubicBezTo>
                  <a:pt x="2206749" y="464636"/>
                  <a:pt x="2189377" y="483302"/>
                  <a:pt x="2176463" y="504825"/>
                </a:cubicBezTo>
                <a:cubicBezTo>
                  <a:pt x="2171700" y="512763"/>
                  <a:pt x="2167958" y="521410"/>
                  <a:pt x="2162175" y="528638"/>
                </a:cubicBezTo>
                <a:cubicBezTo>
                  <a:pt x="2150271" y="543517"/>
                  <a:pt x="2129835" y="560036"/>
                  <a:pt x="2114550" y="571500"/>
                </a:cubicBezTo>
                <a:cubicBezTo>
                  <a:pt x="2109971" y="574934"/>
                  <a:pt x="2104732" y="577449"/>
                  <a:pt x="2100263" y="581025"/>
                </a:cubicBezTo>
                <a:cubicBezTo>
                  <a:pt x="2043823" y="626177"/>
                  <a:pt x="2091660" y="595858"/>
                  <a:pt x="2024063" y="633413"/>
                </a:cubicBezTo>
                <a:cubicBezTo>
                  <a:pt x="2009176" y="678073"/>
                  <a:pt x="2022745" y="648938"/>
                  <a:pt x="1990725" y="690563"/>
                </a:cubicBezTo>
                <a:cubicBezTo>
                  <a:pt x="1982399" y="701387"/>
                  <a:pt x="1975906" y="713623"/>
                  <a:pt x="1966913" y="723900"/>
                </a:cubicBezTo>
                <a:cubicBezTo>
                  <a:pt x="1953119" y="739664"/>
                  <a:pt x="1916355" y="775836"/>
                  <a:pt x="1895475" y="790575"/>
                </a:cubicBezTo>
                <a:cubicBezTo>
                  <a:pt x="1878565" y="802511"/>
                  <a:pt x="1860750" y="813120"/>
                  <a:pt x="1843088" y="823913"/>
                </a:cubicBezTo>
                <a:cubicBezTo>
                  <a:pt x="1832167" y="830587"/>
                  <a:pt x="1809750" y="842963"/>
                  <a:pt x="1809750" y="842963"/>
                </a:cubicBezTo>
                <a:cubicBezTo>
                  <a:pt x="1804988" y="849313"/>
                  <a:pt x="1801076" y="856400"/>
                  <a:pt x="1795463" y="862013"/>
                </a:cubicBezTo>
                <a:cubicBezTo>
                  <a:pt x="1785114" y="872362"/>
                  <a:pt x="1772955" y="880743"/>
                  <a:pt x="1762125" y="890588"/>
                </a:cubicBezTo>
                <a:cubicBezTo>
                  <a:pt x="1749840" y="901756"/>
                  <a:pt x="1721026" y="932533"/>
                  <a:pt x="1714500" y="942975"/>
                </a:cubicBezTo>
                <a:cubicBezTo>
                  <a:pt x="1706213" y="956234"/>
                  <a:pt x="1703377" y="972361"/>
                  <a:pt x="1695450" y="985838"/>
                </a:cubicBezTo>
                <a:cubicBezTo>
                  <a:pt x="1642723" y="1075474"/>
                  <a:pt x="1688032" y="976860"/>
                  <a:pt x="1647825" y="1057275"/>
                </a:cubicBezTo>
                <a:cubicBezTo>
                  <a:pt x="1642418" y="1068089"/>
                  <a:pt x="1638028" y="1079388"/>
                  <a:pt x="1633538" y="1090613"/>
                </a:cubicBezTo>
                <a:cubicBezTo>
                  <a:pt x="1628501" y="1103207"/>
                  <a:pt x="1626774" y="1117427"/>
                  <a:pt x="1619250" y="1128713"/>
                </a:cubicBezTo>
                <a:cubicBezTo>
                  <a:pt x="1613612" y="1137171"/>
                  <a:pt x="1602626" y="1140575"/>
                  <a:pt x="1595438" y="1147763"/>
                </a:cubicBezTo>
                <a:cubicBezTo>
                  <a:pt x="1529136" y="1214065"/>
                  <a:pt x="1612353" y="1141222"/>
                  <a:pt x="1547813" y="1200150"/>
                </a:cubicBezTo>
                <a:cubicBezTo>
                  <a:pt x="1519579" y="1225929"/>
                  <a:pt x="1489122" y="1249316"/>
                  <a:pt x="1462088" y="1276350"/>
                </a:cubicBezTo>
                <a:cubicBezTo>
                  <a:pt x="1432718" y="1305720"/>
                  <a:pt x="1415324" y="1318416"/>
                  <a:pt x="1395413" y="1352550"/>
                </a:cubicBezTo>
                <a:cubicBezTo>
                  <a:pt x="1344332" y="1440118"/>
                  <a:pt x="1449136" y="1287819"/>
                  <a:pt x="1362075" y="1409700"/>
                </a:cubicBezTo>
                <a:cubicBezTo>
                  <a:pt x="1353656" y="1451798"/>
                  <a:pt x="1364153" y="1422208"/>
                  <a:pt x="1323975" y="1466850"/>
                </a:cubicBezTo>
                <a:cubicBezTo>
                  <a:pt x="1254680" y="1543844"/>
                  <a:pt x="1298110" y="1511081"/>
                  <a:pt x="1243013" y="1547813"/>
                </a:cubicBezTo>
                <a:cubicBezTo>
                  <a:pt x="1238250" y="1565275"/>
                  <a:pt x="1233832" y="1582835"/>
                  <a:pt x="1228725" y="1600200"/>
                </a:cubicBezTo>
                <a:cubicBezTo>
                  <a:pt x="1225892" y="1609832"/>
                  <a:pt x="1221635" y="1619035"/>
                  <a:pt x="1219200" y="1628775"/>
                </a:cubicBezTo>
                <a:cubicBezTo>
                  <a:pt x="1209487" y="1667627"/>
                  <a:pt x="1215665" y="1674560"/>
                  <a:pt x="1195388" y="1704975"/>
                </a:cubicBezTo>
                <a:cubicBezTo>
                  <a:pt x="1191652" y="1710579"/>
                  <a:pt x="1185863" y="1714500"/>
                  <a:pt x="1181100" y="1719263"/>
                </a:cubicBezTo>
                <a:cubicBezTo>
                  <a:pt x="1177925" y="1727200"/>
                  <a:pt x="1175727" y="1735602"/>
                  <a:pt x="1171575" y="1743075"/>
                </a:cubicBezTo>
                <a:cubicBezTo>
                  <a:pt x="1167720" y="1750014"/>
                  <a:pt x="1162689" y="1756309"/>
                  <a:pt x="1157288" y="1762125"/>
                </a:cubicBezTo>
                <a:cubicBezTo>
                  <a:pt x="1142012" y="1778577"/>
                  <a:pt x="1125538" y="1793875"/>
                  <a:pt x="1109663" y="1809750"/>
                </a:cubicBezTo>
                <a:cubicBezTo>
                  <a:pt x="1096963" y="1822450"/>
                  <a:pt x="1082783" y="1833825"/>
                  <a:pt x="1071563" y="1847850"/>
                </a:cubicBezTo>
                <a:cubicBezTo>
                  <a:pt x="1058863" y="1863725"/>
                  <a:pt x="1046914" y="1880231"/>
                  <a:pt x="1033463" y="1895475"/>
                </a:cubicBezTo>
                <a:cubicBezTo>
                  <a:pt x="999831" y="1933591"/>
                  <a:pt x="972347" y="1946534"/>
                  <a:pt x="942975" y="1995488"/>
                </a:cubicBezTo>
                <a:cubicBezTo>
                  <a:pt x="920600" y="2032780"/>
                  <a:pt x="931229" y="2018396"/>
                  <a:pt x="890588" y="2062163"/>
                </a:cubicBezTo>
                <a:cubicBezTo>
                  <a:pt x="882950" y="2070389"/>
                  <a:pt x="873961" y="2077351"/>
                  <a:pt x="866775" y="2085975"/>
                </a:cubicBezTo>
                <a:cubicBezTo>
                  <a:pt x="858032" y="2096466"/>
                  <a:pt x="852226" y="2109278"/>
                  <a:pt x="842963" y="2119313"/>
                </a:cubicBezTo>
                <a:cubicBezTo>
                  <a:pt x="833036" y="2130068"/>
                  <a:pt x="819263" y="2136873"/>
                  <a:pt x="809625" y="2147888"/>
                </a:cubicBezTo>
                <a:cubicBezTo>
                  <a:pt x="796865" y="2162471"/>
                  <a:pt x="787915" y="2180011"/>
                  <a:pt x="776288" y="2195513"/>
                </a:cubicBezTo>
                <a:cubicBezTo>
                  <a:pt x="764090" y="2211777"/>
                  <a:pt x="738188" y="2243138"/>
                  <a:pt x="738188" y="2243138"/>
                </a:cubicBezTo>
                <a:cubicBezTo>
                  <a:pt x="730615" y="2280999"/>
                  <a:pt x="739992" y="2257008"/>
                  <a:pt x="709613" y="2290763"/>
                </a:cubicBezTo>
                <a:cubicBezTo>
                  <a:pt x="665922" y="2339309"/>
                  <a:pt x="713230" y="2306796"/>
                  <a:pt x="623888" y="2381250"/>
                </a:cubicBezTo>
                <a:cubicBezTo>
                  <a:pt x="614363" y="2389188"/>
                  <a:pt x="604358" y="2396583"/>
                  <a:pt x="595313" y="2405063"/>
                </a:cubicBezTo>
                <a:cubicBezTo>
                  <a:pt x="554269" y="2443542"/>
                  <a:pt x="550668" y="2453748"/>
                  <a:pt x="509588" y="2486025"/>
                </a:cubicBezTo>
                <a:cubicBezTo>
                  <a:pt x="500586" y="2493098"/>
                  <a:pt x="490792" y="2499123"/>
                  <a:pt x="481013" y="2505075"/>
                </a:cubicBezTo>
                <a:cubicBezTo>
                  <a:pt x="454268" y="2521355"/>
                  <a:pt x="427171" y="2537053"/>
                  <a:pt x="400050" y="2552700"/>
                </a:cubicBezTo>
                <a:cubicBezTo>
                  <a:pt x="385893" y="2560868"/>
                  <a:pt x="370977" y="2567738"/>
                  <a:pt x="357188" y="2576513"/>
                </a:cubicBezTo>
                <a:cubicBezTo>
                  <a:pt x="322263" y="2598738"/>
                  <a:pt x="290849" y="2627814"/>
                  <a:pt x="252413" y="2643188"/>
                </a:cubicBezTo>
                <a:cubicBezTo>
                  <a:pt x="244475" y="2646363"/>
                  <a:pt x="236105" y="2648619"/>
                  <a:pt x="228600" y="2652713"/>
                </a:cubicBezTo>
                <a:cubicBezTo>
                  <a:pt x="218550" y="2658195"/>
                  <a:pt x="210126" y="2666376"/>
                  <a:pt x="200025" y="2671763"/>
                </a:cubicBezTo>
                <a:cubicBezTo>
                  <a:pt x="186230" y="2679121"/>
                  <a:pt x="171293" y="2684120"/>
                  <a:pt x="157163" y="2690813"/>
                </a:cubicBezTo>
                <a:cubicBezTo>
                  <a:pt x="141123" y="2698411"/>
                  <a:pt x="125815" y="2707548"/>
                  <a:pt x="109538" y="2714625"/>
                </a:cubicBezTo>
                <a:cubicBezTo>
                  <a:pt x="89260" y="2723441"/>
                  <a:pt x="67831" y="2729458"/>
                  <a:pt x="47625" y="2738438"/>
                </a:cubicBezTo>
                <a:cubicBezTo>
                  <a:pt x="2711" y="2758400"/>
                  <a:pt x="15820" y="2746434"/>
                  <a:pt x="0" y="276225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itle 1">
            <a:extLst>
              <a:ext uri="{FF2B5EF4-FFF2-40B4-BE49-F238E27FC236}">
                <a16:creationId xmlns:a16="http://schemas.microsoft.com/office/drawing/2014/main" id="{FB9CC2E5-1183-4092-8AA9-0CDA96C65CEE}"/>
              </a:ext>
            </a:extLst>
          </p:cNvPr>
          <p:cNvSpPr txBox="1">
            <a:spLocks/>
          </p:cNvSpPr>
          <p:nvPr/>
        </p:nvSpPr>
        <p:spPr>
          <a:xfrm>
            <a:off x="147865" y="927094"/>
            <a:ext cx="8048171" cy="947908"/>
          </a:xfrm>
          <a:prstGeom prst="rect">
            <a:avLst/>
          </a:prstGeom>
        </p:spPr>
        <p:txBody>
          <a:bodyPr vert="horz" lIns="91440" tIns="45720" rIns="91440" bIns="45720" rtlCol="0" anchor="ctr">
            <a:normAutofit fontScale="90000" lnSpcReduction="10000"/>
          </a:bodyPr>
          <a:lstStyle>
            <a:lvl1pPr marL="0" indent="0" algn="l" defTabSz="914400" rtl="0" eaLnBrk="1" latinLnBrk="0" hangingPunct="1">
              <a:lnSpc>
                <a:spcPct val="90000"/>
              </a:lnSpc>
              <a:spcBef>
                <a:spcPct val="0"/>
              </a:spcBef>
              <a:buFont typeface="+mj-lt"/>
              <a:buNone/>
              <a:defRPr sz="4400" kern="1200">
                <a:solidFill>
                  <a:schemeClr val="tx1"/>
                </a:solidFill>
                <a:latin typeface="+mj-lt"/>
                <a:ea typeface="+mj-ea"/>
                <a:cs typeface="+mj-cs"/>
              </a:defRPr>
            </a:lvl1pPr>
          </a:lstStyle>
          <a:p>
            <a:pPr marL="857250" indent="-857250">
              <a:buFont typeface="+mj-lt"/>
              <a:buAutoNum type="romanUcPeriod" startAt="10"/>
            </a:pPr>
            <a:r>
              <a:rPr lang="en-US" altLang="en-US" sz="3600" dirty="0"/>
              <a:t>Topographic Map - </a:t>
            </a:r>
            <a:r>
              <a:rPr lang="en-US" sz="3600" dirty="0"/>
              <a:t>Connect dots on the grid of equal elevation</a:t>
            </a:r>
          </a:p>
        </p:txBody>
      </p:sp>
    </p:spTree>
    <p:extLst>
      <p:ext uri="{BB962C8B-B14F-4D97-AF65-F5344CB8AC3E}">
        <p14:creationId xmlns:p14="http://schemas.microsoft.com/office/powerpoint/2010/main" val="595458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Placeholder 8">
            <a:extLst>
              <a:ext uri="{FF2B5EF4-FFF2-40B4-BE49-F238E27FC236}">
                <a16:creationId xmlns:a16="http://schemas.microsoft.com/office/drawing/2014/main" id="{199A9D4E-E870-4BA3-9A4E-00844EA74C04}"/>
              </a:ext>
            </a:extLst>
          </p:cNvPr>
          <p:cNvSpPr>
            <a:spLocks noGrp="1"/>
          </p:cNvSpPr>
          <p:nvPr>
            <p:ph type="ftr" sz="quarter" idx="3"/>
          </p:nvPr>
        </p:nvSpPr>
        <p:spPr/>
        <p:txBody>
          <a:bodyPr/>
          <a:lstStyle/>
          <a:p>
            <a:r>
              <a:rPr lang="en-US"/>
              <a:t>Agricultural Mechanics</a:t>
            </a:r>
          </a:p>
        </p:txBody>
      </p:sp>
      <p:sp>
        <p:nvSpPr>
          <p:cNvPr id="10" name="Slide Number Placeholder 9">
            <a:extLst>
              <a:ext uri="{FF2B5EF4-FFF2-40B4-BE49-F238E27FC236}">
                <a16:creationId xmlns:a16="http://schemas.microsoft.com/office/drawing/2014/main" id="{7DF3F232-E041-41E0-A926-0AD1D7462598}"/>
              </a:ext>
            </a:extLst>
          </p:cNvPr>
          <p:cNvSpPr>
            <a:spLocks noGrp="1"/>
          </p:cNvSpPr>
          <p:nvPr>
            <p:ph type="sldNum" sz="quarter" idx="4"/>
          </p:nvPr>
        </p:nvSpPr>
        <p:spPr/>
        <p:txBody>
          <a:bodyPr/>
          <a:lstStyle/>
          <a:p>
            <a:fld id="{5EB68B22-939C-4CB8-9475-5C7A063AE711}" type="slidenum">
              <a:rPr lang="en-US" smtClean="0"/>
              <a:t>24</a:t>
            </a:fld>
            <a:endParaRPr lang="en-US"/>
          </a:p>
        </p:txBody>
      </p:sp>
      <p:pic>
        <p:nvPicPr>
          <p:cNvPr id="5" name="Picture 4">
            <a:extLst>
              <a:ext uri="{FF2B5EF4-FFF2-40B4-BE49-F238E27FC236}">
                <a16:creationId xmlns:a16="http://schemas.microsoft.com/office/drawing/2014/main" id="{A3B3795C-AA6F-423E-A475-C578A5FBAE78}"/>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1257301" y="1588658"/>
            <a:ext cx="5766954" cy="4765616"/>
          </a:xfrm>
          <a:prstGeom prst="rect">
            <a:avLst/>
          </a:prstGeom>
        </p:spPr>
      </p:pic>
      <p:sp>
        <p:nvSpPr>
          <p:cNvPr id="7" name="Oval 6">
            <a:extLst>
              <a:ext uri="{FF2B5EF4-FFF2-40B4-BE49-F238E27FC236}">
                <a16:creationId xmlns:a16="http://schemas.microsoft.com/office/drawing/2014/main" id="{4A68A98F-7158-41F6-9A73-F2A871FCD90F}"/>
              </a:ext>
            </a:extLst>
          </p:cNvPr>
          <p:cNvSpPr/>
          <p:nvPr/>
        </p:nvSpPr>
        <p:spPr>
          <a:xfrm>
            <a:off x="2622711" y="2422205"/>
            <a:ext cx="73345" cy="7334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59C039BD-EC4E-4B56-BCED-E3385F4B10A7}"/>
              </a:ext>
            </a:extLst>
          </p:cNvPr>
          <p:cNvSpPr/>
          <p:nvPr/>
        </p:nvSpPr>
        <p:spPr>
          <a:xfrm>
            <a:off x="3251362" y="2416489"/>
            <a:ext cx="73345" cy="7334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05D8ABBC-9CCD-4154-8739-54977C264F9F}"/>
              </a:ext>
            </a:extLst>
          </p:cNvPr>
          <p:cNvSpPr/>
          <p:nvPr/>
        </p:nvSpPr>
        <p:spPr>
          <a:xfrm>
            <a:off x="3571877" y="2651765"/>
            <a:ext cx="73345" cy="7334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BCDDA026-7A52-493B-8250-DCD62D5610CB}"/>
              </a:ext>
            </a:extLst>
          </p:cNvPr>
          <p:cNvSpPr/>
          <p:nvPr/>
        </p:nvSpPr>
        <p:spPr>
          <a:xfrm>
            <a:off x="3249935" y="3026567"/>
            <a:ext cx="73345" cy="7334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D2CF392C-EE5F-4CD0-8DD8-CF8345BC424F}"/>
              </a:ext>
            </a:extLst>
          </p:cNvPr>
          <p:cNvSpPr/>
          <p:nvPr/>
        </p:nvSpPr>
        <p:spPr>
          <a:xfrm>
            <a:off x="2943226" y="3495675"/>
            <a:ext cx="73345" cy="7334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037C3D85-8F9D-4A9C-AA94-6F50C32C2209}"/>
              </a:ext>
            </a:extLst>
          </p:cNvPr>
          <p:cNvSpPr/>
          <p:nvPr/>
        </p:nvSpPr>
        <p:spPr>
          <a:xfrm>
            <a:off x="2338389" y="3186112"/>
            <a:ext cx="73345" cy="7334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EEBAB2CA-4CB3-4A43-8D0A-878946CFB81D}"/>
              </a:ext>
            </a:extLst>
          </p:cNvPr>
          <p:cNvSpPr/>
          <p:nvPr/>
        </p:nvSpPr>
        <p:spPr>
          <a:xfrm>
            <a:off x="4171951" y="2647950"/>
            <a:ext cx="73345" cy="7334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5CCFC790-40C7-4999-AAD2-F2A5405B5450}"/>
              </a:ext>
            </a:extLst>
          </p:cNvPr>
          <p:cNvSpPr/>
          <p:nvPr/>
        </p:nvSpPr>
        <p:spPr>
          <a:xfrm>
            <a:off x="2943226" y="2721295"/>
            <a:ext cx="73345" cy="7334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7D105F6C-9910-4A70-B54C-37FEB68AC92C}"/>
              </a:ext>
            </a:extLst>
          </p:cNvPr>
          <p:cNvSpPr/>
          <p:nvPr/>
        </p:nvSpPr>
        <p:spPr>
          <a:xfrm>
            <a:off x="4512688" y="2432682"/>
            <a:ext cx="73345" cy="7334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1551378B-150D-4895-B667-64B547B72F4A}"/>
              </a:ext>
            </a:extLst>
          </p:cNvPr>
          <p:cNvSpPr/>
          <p:nvPr/>
        </p:nvSpPr>
        <p:spPr>
          <a:xfrm>
            <a:off x="3803813" y="2438873"/>
            <a:ext cx="73345" cy="7334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765CAFDB-BB91-4219-BD99-2488E5904CBB}"/>
              </a:ext>
            </a:extLst>
          </p:cNvPr>
          <p:cNvSpPr/>
          <p:nvPr/>
        </p:nvSpPr>
        <p:spPr>
          <a:xfrm>
            <a:off x="2432692" y="3026567"/>
            <a:ext cx="73345" cy="7334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11206AE5-D640-443A-BD58-D46E38191B38}"/>
              </a:ext>
            </a:extLst>
          </p:cNvPr>
          <p:cNvSpPr/>
          <p:nvPr/>
        </p:nvSpPr>
        <p:spPr>
          <a:xfrm>
            <a:off x="2873216" y="3657600"/>
            <a:ext cx="73345" cy="7334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589F3FFB-80CA-4B77-8174-7BE4C3652255}"/>
              </a:ext>
            </a:extLst>
          </p:cNvPr>
          <p:cNvSpPr/>
          <p:nvPr/>
        </p:nvSpPr>
        <p:spPr>
          <a:xfrm>
            <a:off x="2346487" y="4276725"/>
            <a:ext cx="73345" cy="7334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65B0852E-8709-47A7-9BFD-3B80E607ADA6}"/>
              </a:ext>
            </a:extLst>
          </p:cNvPr>
          <p:cNvSpPr/>
          <p:nvPr/>
        </p:nvSpPr>
        <p:spPr>
          <a:xfrm>
            <a:off x="2758444" y="3026567"/>
            <a:ext cx="73345" cy="7334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54B84349-51E3-492E-BB54-89B79131AE1B}"/>
              </a:ext>
            </a:extLst>
          </p:cNvPr>
          <p:cNvSpPr/>
          <p:nvPr/>
        </p:nvSpPr>
        <p:spPr>
          <a:xfrm>
            <a:off x="2472700" y="3657599"/>
            <a:ext cx="73345" cy="7334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FA11CC78-B925-408C-AADE-FE709DE81F16}"/>
              </a:ext>
            </a:extLst>
          </p:cNvPr>
          <p:cNvSpPr/>
          <p:nvPr/>
        </p:nvSpPr>
        <p:spPr>
          <a:xfrm>
            <a:off x="2338388" y="3796190"/>
            <a:ext cx="73345" cy="7334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reeform: Shape 2">
            <a:extLst>
              <a:ext uri="{FF2B5EF4-FFF2-40B4-BE49-F238E27FC236}">
                <a16:creationId xmlns:a16="http://schemas.microsoft.com/office/drawing/2014/main" id="{F9838B46-4E88-4854-8871-EEB6CC504EE1}"/>
              </a:ext>
            </a:extLst>
          </p:cNvPr>
          <p:cNvSpPr/>
          <p:nvPr/>
        </p:nvSpPr>
        <p:spPr>
          <a:xfrm>
            <a:off x="1624013" y="1914525"/>
            <a:ext cx="1409700" cy="1714500"/>
          </a:xfrm>
          <a:custGeom>
            <a:avLst/>
            <a:gdLst>
              <a:gd name="connsiteX0" fmla="*/ 1409700 w 1409700"/>
              <a:gd name="connsiteY0" fmla="*/ 0 h 1714500"/>
              <a:gd name="connsiteX1" fmla="*/ 1400175 w 1409700"/>
              <a:gd name="connsiteY1" fmla="*/ 23813 h 1714500"/>
              <a:gd name="connsiteX2" fmla="*/ 1395412 w 1409700"/>
              <a:gd name="connsiteY2" fmla="*/ 47625 h 1714500"/>
              <a:gd name="connsiteX3" fmla="*/ 1381125 w 1409700"/>
              <a:gd name="connsiteY3" fmla="*/ 71438 h 1714500"/>
              <a:gd name="connsiteX4" fmla="*/ 1371600 w 1409700"/>
              <a:gd name="connsiteY4" fmla="*/ 95250 h 1714500"/>
              <a:gd name="connsiteX5" fmla="*/ 1347787 w 1409700"/>
              <a:gd name="connsiteY5" fmla="*/ 114300 h 1714500"/>
              <a:gd name="connsiteX6" fmla="*/ 1319212 w 1409700"/>
              <a:gd name="connsiteY6" fmla="*/ 166688 h 1714500"/>
              <a:gd name="connsiteX7" fmla="*/ 1309687 w 1409700"/>
              <a:gd name="connsiteY7" fmla="*/ 185738 h 1714500"/>
              <a:gd name="connsiteX8" fmla="*/ 1304925 w 1409700"/>
              <a:gd name="connsiteY8" fmla="*/ 200025 h 1714500"/>
              <a:gd name="connsiteX9" fmla="*/ 1285875 w 1409700"/>
              <a:gd name="connsiteY9" fmla="*/ 219075 h 1714500"/>
              <a:gd name="connsiteX10" fmla="*/ 1262062 w 1409700"/>
              <a:gd name="connsiteY10" fmla="*/ 247650 h 1714500"/>
              <a:gd name="connsiteX11" fmla="*/ 1252537 w 1409700"/>
              <a:gd name="connsiteY11" fmla="*/ 261938 h 1714500"/>
              <a:gd name="connsiteX12" fmla="*/ 1238250 w 1409700"/>
              <a:gd name="connsiteY12" fmla="*/ 276225 h 1714500"/>
              <a:gd name="connsiteX13" fmla="*/ 1204912 w 1409700"/>
              <a:gd name="connsiteY13" fmla="*/ 323850 h 1714500"/>
              <a:gd name="connsiteX14" fmla="*/ 1195387 w 1409700"/>
              <a:gd name="connsiteY14" fmla="*/ 342900 h 1714500"/>
              <a:gd name="connsiteX15" fmla="*/ 1166812 w 1409700"/>
              <a:gd name="connsiteY15" fmla="*/ 371475 h 1714500"/>
              <a:gd name="connsiteX16" fmla="*/ 1152525 w 1409700"/>
              <a:gd name="connsiteY16" fmla="*/ 385763 h 1714500"/>
              <a:gd name="connsiteX17" fmla="*/ 1133475 w 1409700"/>
              <a:gd name="connsiteY17" fmla="*/ 404813 h 1714500"/>
              <a:gd name="connsiteX18" fmla="*/ 1095375 w 1409700"/>
              <a:gd name="connsiteY18" fmla="*/ 423863 h 1714500"/>
              <a:gd name="connsiteX19" fmla="*/ 1085850 w 1409700"/>
              <a:gd name="connsiteY19" fmla="*/ 438150 h 1714500"/>
              <a:gd name="connsiteX20" fmla="*/ 1066800 w 1409700"/>
              <a:gd name="connsiteY20" fmla="*/ 476250 h 1714500"/>
              <a:gd name="connsiteX21" fmla="*/ 1038225 w 1409700"/>
              <a:gd name="connsiteY21" fmla="*/ 514350 h 1714500"/>
              <a:gd name="connsiteX22" fmla="*/ 1033462 w 1409700"/>
              <a:gd name="connsiteY22" fmla="*/ 528638 h 1714500"/>
              <a:gd name="connsiteX23" fmla="*/ 1000125 w 1409700"/>
              <a:gd name="connsiteY23" fmla="*/ 576263 h 1714500"/>
              <a:gd name="connsiteX24" fmla="*/ 985837 w 1409700"/>
              <a:gd name="connsiteY24" fmla="*/ 633413 h 1714500"/>
              <a:gd name="connsiteX25" fmla="*/ 976312 w 1409700"/>
              <a:gd name="connsiteY25" fmla="*/ 647700 h 1714500"/>
              <a:gd name="connsiteX26" fmla="*/ 962025 w 1409700"/>
              <a:gd name="connsiteY26" fmla="*/ 704850 h 1714500"/>
              <a:gd name="connsiteX27" fmla="*/ 942975 w 1409700"/>
              <a:gd name="connsiteY27" fmla="*/ 852488 h 1714500"/>
              <a:gd name="connsiteX28" fmla="*/ 938212 w 1409700"/>
              <a:gd name="connsiteY28" fmla="*/ 866775 h 1714500"/>
              <a:gd name="connsiteX29" fmla="*/ 928687 w 1409700"/>
              <a:gd name="connsiteY29" fmla="*/ 885825 h 1714500"/>
              <a:gd name="connsiteX30" fmla="*/ 914400 w 1409700"/>
              <a:gd name="connsiteY30" fmla="*/ 1000125 h 1714500"/>
              <a:gd name="connsiteX31" fmla="*/ 900112 w 1409700"/>
              <a:gd name="connsiteY31" fmla="*/ 1019175 h 1714500"/>
              <a:gd name="connsiteX32" fmla="*/ 895350 w 1409700"/>
              <a:gd name="connsiteY32" fmla="*/ 1042988 h 1714500"/>
              <a:gd name="connsiteX33" fmla="*/ 885825 w 1409700"/>
              <a:gd name="connsiteY33" fmla="*/ 1057275 h 1714500"/>
              <a:gd name="connsiteX34" fmla="*/ 881062 w 1409700"/>
              <a:gd name="connsiteY34" fmla="*/ 1081088 h 1714500"/>
              <a:gd name="connsiteX35" fmla="*/ 862012 w 1409700"/>
              <a:gd name="connsiteY35" fmla="*/ 1128713 h 1714500"/>
              <a:gd name="connsiteX36" fmla="*/ 857250 w 1409700"/>
              <a:gd name="connsiteY36" fmla="*/ 1143000 h 1714500"/>
              <a:gd name="connsiteX37" fmla="*/ 838200 w 1409700"/>
              <a:gd name="connsiteY37" fmla="*/ 1157288 h 1714500"/>
              <a:gd name="connsiteX38" fmla="*/ 823912 w 1409700"/>
              <a:gd name="connsiteY38" fmla="*/ 1181100 h 1714500"/>
              <a:gd name="connsiteX39" fmla="*/ 781050 w 1409700"/>
              <a:gd name="connsiteY39" fmla="*/ 1214438 h 1714500"/>
              <a:gd name="connsiteX40" fmla="*/ 762000 w 1409700"/>
              <a:gd name="connsiteY40" fmla="*/ 1257300 h 1714500"/>
              <a:gd name="connsiteX41" fmla="*/ 733425 w 1409700"/>
              <a:gd name="connsiteY41" fmla="*/ 1290638 h 1714500"/>
              <a:gd name="connsiteX42" fmla="*/ 704850 w 1409700"/>
              <a:gd name="connsiteY42" fmla="*/ 1323975 h 1714500"/>
              <a:gd name="connsiteX43" fmla="*/ 657225 w 1409700"/>
              <a:gd name="connsiteY43" fmla="*/ 1357313 h 1714500"/>
              <a:gd name="connsiteX44" fmla="*/ 642937 w 1409700"/>
              <a:gd name="connsiteY44" fmla="*/ 1366838 h 1714500"/>
              <a:gd name="connsiteX45" fmla="*/ 576262 w 1409700"/>
              <a:gd name="connsiteY45" fmla="*/ 1419225 h 1714500"/>
              <a:gd name="connsiteX46" fmla="*/ 557212 w 1409700"/>
              <a:gd name="connsiteY46" fmla="*/ 1428750 h 1714500"/>
              <a:gd name="connsiteX47" fmla="*/ 533400 w 1409700"/>
              <a:gd name="connsiteY47" fmla="*/ 1457325 h 1714500"/>
              <a:gd name="connsiteX48" fmla="*/ 504825 w 1409700"/>
              <a:gd name="connsiteY48" fmla="*/ 1471613 h 1714500"/>
              <a:gd name="connsiteX49" fmla="*/ 461962 w 1409700"/>
              <a:gd name="connsiteY49" fmla="*/ 1490663 h 1714500"/>
              <a:gd name="connsiteX50" fmla="*/ 423862 w 1409700"/>
              <a:gd name="connsiteY50" fmla="*/ 1504950 h 1714500"/>
              <a:gd name="connsiteX51" fmla="*/ 381000 w 1409700"/>
              <a:gd name="connsiteY51" fmla="*/ 1528763 h 1714500"/>
              <a:gd name="connsiteX52" fmla="*/ 342900 w 1409700"/>
              <a:gd name="connsiteY52" fmla="*/ 1538288 h 1714500"/>
              <a:gd name="connsiteX53" fmla="*/ 300037 w 1409700"/>
              <a:gd name="connsiteY53" fmla="*/ 1557338 h 1714500"/>
              <a:gd name="connsiteX54" fmla="*/ 223837 w 1409700"/>
              <a:gd name="connsiteY54" fmla="*/ 1571625 h 1714500"/>
              <a:gd name="connsiteX55" fmla="*/ 204787 w 1409700"/>
              <a:gd name="connsiteY55" fmla="*/ 1576388 h 1714500"/>
              <a:gd name="connsiteX56" fmla="*/ 176212 w 1409700"/>
              <a:gd name="connsiteY56" fmla="*/ 1600200 h 1714500"/>
              <a:gd name="connsiteX57" fmla="*/ 157162 w 1409700"/>
              <a:gd name="connsiteY57" fmla="*/ 1604963 h 1714500"/>
              <a:gd name="connsiteX58" fmla="*/ 128587 w 1409700"/>
              <a:gd name="connsiteY58" fmla="*/ 1628775 h 1714500"/>
              <a:gd name="connsiteX59" fmla="*/ 95250 w 1409700"/>
              <a:gd name="connsiteY59" fmla="*/ 1652588 h 1714500"/>
              <a:gd name="connsiteX60" fmla="*/ 57150 w 1409700"/>
              <a:gd name="connsiteY60" fmla="*/ 1671638 h 1714500"/>
              <a:gd name="connsiteX61" fmla="*/ 28575 w 1409700"/>
              <a:gd name="connsiteY61" fmla="*/ 1690688 h 1714500"/>
              <a:gd name="connsiteX62" fmla="*/ 0 w 1409700"/>
              <a:gd name="connsiteY62" fmla="*/ 1714500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409700" h="1714500">
                <a:moveTo>
                  <a:pt x="1409700" y="0"/>
                </a:moveTo>
                <a:cubicBezTo>
                  <a:pt x="1406525" y="7938"/>
                  <a:pt x="1402632" y="15624"/>
                  <a:pt x="1400175" y="23813"/>
                </a:cubicBezTo>
                <a:cubicBezTo>
                  <a:pt x="1397849" y="31566"/>
                  <a:pt x="1398418" y="40109"/>
                  <a:pt x="1395412" y="47625"/>
                </a:cubicBezTo>
                <a:cubicBezTo>
                  <a:pt x="1391974" y="56220"/>
                  <a:pt x="1385265" y="63159"/>
                  <a:pt x="1381125" y="71438"/>
                </a:cubicBezTo>
                <a:cubicBezTo>
                  <a:pt x="1377302" y="79084"/>
                  <a:pt x="1376849" y="88502"/>
                  <a:pt x="1371600" y="95250"/>
                </a:cubicBezTo>
                <a:cubicBezTo>
                  <a:pt x="1365359" y="103274"/>
                  <a:pt x="1355725" y="107950"/>
                  <a:pt x="1347787" y="114300"/>
                </a:cubicBezTo>
                <a:cubicBezTo>
                  <a:pt x="1330457" y="157626"/>
                  <a:pt x="1347762" y="119104"/>
                  <a:pt x="1319212" y="166688"/>
                </a:cubicBezTo>
                <a:cubicBezTo>
                  <a:pt x="1315559" y="172776"/>
                  <a:pt x="1312484" y="179212"/>
                  <a:pt x="1309687" y="185738"/>
                </a:cubicBezTo>
                <a:cubicBezTo>
                  <a:pt x="1307710" y="190352"/>
                  <a:pt x="1307843" y="195940"/>
                  <a:pt x="1304925" y="200025"/>
                </a:cubicBezTo>
                <a:cubicBezTo>
                  <a:pt x="1299705" y="207333"/>
                  <a:pt x="1291883" y="212400"/>
                  <a:pt x="1285875" y="219075"/>
                </a:cubicBezTo>
                <a:cubicBezTo>
                  <a:pt x="1277581" y="228291"/>
                  <a:pt x="1269674" y="237863"/>
                  <a:pt x="1262062" y="247650"/>
                </a:cubicBezTo>
                <a:cubicBezTo>
                  <a:pt x="1258548" y="252168"/>
                  <a:pt x="1256201" y="257541"/>
                  <a:pt x="1252537" y="261938"/>
                </a:cubicBezTo>
                <a:cubicBezTo>
                  <a:pt x="1248225" y="267112"/>
                  <a:pt x="1243012" y="271463"/>
                  <a:pt x="1238250" y="276225"/>
                </a:cubicBezTo>
                <a:cubicBezTo>
                  <a:pt x="1227458" y="308599"/>
                  <a:pt x="1240837" y="274453"/>
                  <a:pt x="1204912" y="323850"/>
                </a:cubicBezTo>
                <a:cubicBezTo>
                  <a:pt x="1200736" y="329592"/>
                  <a:pt x="1199822" y="337356"/>
                  <a:pt x="1195387" y="342900"/>
                </a:cubicBezTo>
                <a:cubicBezTo>
                  <a:pt x="1186972" y="353419"/>
                  <a:pt x="1176337" y="361950"/>
                  <a:pt x="1166812" y="371475"/>
                </a:cubicBezTo>
                <a:lnTo>
                  <a:pt x="1152525" y="385763"/>
                </a:lnTo>
                <a:cubicBezTo>
                  <a:pt x="1146175" y="392113"/>
                  <a:pt x="1141995" y="401974"/>
                  <a:pt x="1133475" y="404813"/>
                </a:cubicBezTo>
                <a:cubicBezTo>
                  <a:pt x="1110405" y="412502"/>
                  <a:pt x="1123492" y="406992"/>
                  <a:pt x="1095375" y="423863"/>
                </a:cubicBezTo>
                <a:cubicBezTo>
                  <a:pt x="1092200" y="428625"/>
                  <a:pt x="1088410" y="433031"/>
                  <a:pt x="1085850" y="438150"/>
                </a:cubicBezTo>
                <a:cubicBezTo>
                  <a:pt x="1067978" y="473893"/>
                  <a:pt x="1102443" y="424765"/>
                  <a:pt x="1066800" y="476250"/>
                </a:cubicBezTo>
                <a:cubicBezTo>
                  <a:pt x="1057764" y="489302"/>
                  <a:pt x="1038225" y="514350"/>
                  <a:pt x="1038225" y="514350"/>
                </a:cubicBezTo>
                <a:cubicBezTo>
                  <a:pt x="1036637" y="519113"/>
                  <a:pt x="1035900" y="524249"/>
                  <a:pt x="1033462" y="528638"/>
                </a:cubicBezTo>
                <a:cubicBezTo>
                  <a:pt x="1025087" y="543713"/>
                  <a:pt x="1010826" y="561995"/>
                  <a:pt x="1000125" y="576263"/>
                </a:cubicBezTo>
                <a:cubicBezTo>
                  <a:pt x="997744" y="590545"/>
                  <a:pt x="994222" y="620836"/>
                  <a:pt x="985837" y="633413"/>
                </a:cubicBezTo>
                <a:lnTo>
                  <a:pt x="976312" y="647700"/>
                </a:lnTo>
                <a:cubicBezTo>
                  <a:pt x="971550" y="666750"/>
                  <a:pt x="963803" y="685294"/>
                  <a:pt x="962025" y="704850"/>
                </a:cubicBezTo>
                <a:cubicBezTo>
                  <a:pt x="954108" y="791936"/>
                  <a:pt x="958883" y="788857"/>
                  <a:pt x="942975" y="852488"/>
                </a:cubicBezTo>
                <a:cubicBezTo>
                  <a:pt x="941757" y="857358"/>
                  <a:pt x="940190" y="862161"/>
                  <a:pt x="938212" y="866775"/>
                </a:cubicBezTo>
                <a:cubicBezTo>
                  <a:pt x="935415" y="873300"/>
                  <a:pt x="931862" y="879475"/>
                  <a:pt x="928687" y="885825"/>
                </a:cubicBezTo>
                <a:cubicBezTo>
                  <a:pt x="926624" y="916767"/>
                  <a:pt x="926850" y="967757"/>
                  <a:pt x="914400" y="1000125"/>
                </a:cubicBezTo>
                <a:cubicBezTo>
                  <a:pt x="911550" y="1007533"/>
                  <a:pt x="904875" y="1012825"/>
                  <a:pt x="900112" y="1019175"/>
                </a:cubicBezTo>
                <a:cubicBezTo>
                  <a:pt x="898525" y="1027113"/>
                  <a:pt x="898192" y="1035409"/>
                  <a:pt x="895350" y="1042988"/>
                </a:cubicBezTo>
                <a:cubicBezTo>
                  <a:pt x="893340" y="1048347"/>
                  <a:pt x="887835" y="1051916"/>
                  <a:pt x="885825" y="1057275"/>
                </a:cubicBezTo>
                <a:cubicBezTo>
                  <a:pt x="882983" y="1064854"/>
                  <a:pt x="883622" y="1073409"/>
                  <a:pt x="881062" y="1081088"/>
                </a:cubicBezTo>
                <a:cubicBezTo>
                  <a:pt x="875655" y="1097308"/>
                  <a:pt x="867418" y="1112492"/>
                  <a:pt x="862012" y="1128713"/>
                </a:cubicBezTo>
                <a:cubicBezTo>
                  <a:pt x="860425" y="1133475"/>
                  <a:pt x="860464" y="1139144"/>
                  <a:pt x="857250" y="1143000"/>
                </a:cubicBezTo>
                <a:cubicBezTo>
                  <a:pt x="852169" y="1149098"/>
                  <a:pt x="844550" y="1152525"/>
                  <a:pt x="838200" y="1157288"/>
                </a:cubicBezTo>
                <a:cubicBezTo>
                  <a:pt x="833437" y="1165225"/>
                  <a:pt x="830457" y="1174555"/>
                  <a:pt x="823912" y="1181100"/>
                </a:cubicBezTo>
                <a:cubicBezTo>
                  <a:pt x="811113" y="1193899"/>
                  <a:pt x="781050" y="1214438"/>
                  <a:pt x="781050" y="1214438"/>
                </a:cubicBezTo>
                <a:cubicBezTo>
                  <a:pt x="777818" y="1222518"/>
                  <a:pt x="767932" y="1249143"/>
                  <a:pt x="762000" y="1257300"/>
                </a:cubicBezTo>
                <a:cubicBezTo>
                  <a:pt x="753391" y="1269137"/>
                  <a:pt x="742207" y="1278929"/>
                  <a:pt x="733425" y="1290638"/>
                </a:cubicBezTo>
                <a:cubicBezTo>
                  <a:pt x="707577" y="1325101"/>
                  <a:pt x="732166" y="1305764"/>
                  <a:pt x="704850" y="1323975"/>
                </a:cubicBezTo>
                <a:cubicBezTo>
                  <a:pt x="680444" y="1360585"/>
                  <a:pt x="697092" y="1350668"/>
                  <a:pt x="657225" y="1357313"/>
                </a:cubicBezTo>
                <a:cubicBezTo>
                  <a:pt x="652462" y="1360488"/>
                  <a:pt x="647484" y="1363361"/>
                  <a:pt x="642937" y="1366838"/>
                </a:cubicBezTo>
                <a:cubicBezTo>
                  <a:pt x="620485" y="1384007"/>
                  <a:pt x="601543" y="1406585"/>
                  <a:pt x="576262" y="1419225"/>
                </a:cubicBezTo>
                <a:lnTo>
                  <a:pt x="557212" y="1428750"/>
                </a:lnTo>
                <a:cubicBezTo>
                  <a:pt x="550184" y="1439293"/>
                  <a:pt x="544401" y="1449991"/>
                  <a:pt x="533400" y="1457325"/>
                </a:cubicBezTo>
                <a:cubicBezTo>
                  <a:pt x="524539" y="1463232"/>
                  <a:pt x="514475" y="1467110"/>
                  <a:pt x="504825" y="1471613"/>
                </a:cubicBezTo>
                <a:cubicBezTo>
                  <a:pt x="490657" y="1478225"/>
                  <a:pt x="476420" y="1484710"/>
                  <a:pt x="461962" y="1490663"/>
                </a:cubicBezTo>
                <a:cubicBezTo>
                  <a:pt x="449420" y="1495827"/>
                  <a:pt x="436135" y="1499175"/>
                  <a:pt x="423862" y="1504950"/>
                </a:cubicBezTo>
                <a:cubicBezTo>
                  <a:pt x="409073" y="1511909"/>
                  <a:pt x="396113" y="1522540"/>
                  <a:pt x="381000" y="1528763"/>
                </a:cubicBezTo>
                <a:cubicBezTo>
                  <a:pt x="368895" y="1533747"/>
                  <a:pt x="355228" y="1533885"/>
                  <a:pt x="342900" y="1538288"/>
                </a:cubicBezTo>
                <a:cubicBezTo>
                  <a:pt x="314457" y="1548446"/>
                  <a:pt x="322249" y="1552212"/>
                  <a:pt x="300037" y="1557338"/>
                </a:cubicBezTo>
                <a:cubicBezTo>
                  <a:pt x="219107" y="1576015"/>
                  <a:pt x="282599" y="1559873"/>
                  <a:pt x="223837" y="1571625"/>
                </a:cubicBezTo>
                <a:cubicBezTo>
                  <a:pt x="217419" y="1572909"/>
                  <a:pt x="211137" y="1574800"/>
                  <a:pt x="204787" y="1576388"/>
                </a:cubicBezTo>
                <a:cubicBezTo>
                  <a:pt x="195262" y="1584325"/>
                  <a:pt x="186844" y="1593821"/>
                  <a:pt x="176212" y="1600200"/>
                </a:cubicBezTo>
                <a:cubicBezTo>
                  <a:pt x="170599" y="1603568"/>
                  <a:pt x="162775" y="1601595"/>
                  <a:pt x="157162" y="1604963"/>
                </a:cubicBezTo>
                <a:cubicBezTo>
                  <a:pt x="146530" y="1611342"/>
                  <a:pt x="138414" y="1621215"/>
                  <a:pt x="128587" y="1628775"/>
                </a:cubicBezTo>
                <a:cubicBezTo>
                  <a:pt x="117763" y="1637101"/>
                  <a:pt x="106960" y="1645562"/>
                  <a:pt x="95250" y="1652588"/>
                </a:cubicBezTo>
                <a:cubicBezTo>
                  <a:pt x="83074" y="1659893"/>
                  <a:pt x="69478" y="1664593"/>
                  <a:pt x="57150" y="1671638"/>
                </a:cubicBezTo>
                <a:cubicBezTo>
                  <a:pt x="47211" y="1677318"/>
                  <a:pt x="37953" y="1684123"/>
                  <a:pt x="28575" y="1690688"/>
                </a:cubicBezTo>
                <a:cubicBezTo>
                  <a:pt x="9705" y="1703897"/>
                  <a:pt x="13004" y="1701496"/>
                  <a:pt x="0" y="171450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reeform: Shape 3">
            <a:extLst>
              <a:ext uri="{FF2B5EF4-FFF2-40B4-BE49-F238E27FC236}">
                <a16:creationId xmlns:a16="http://schemas.microsoft.com/office/drawing/2014/main" id="{762468E4-C7DF-43F2-8328-46C9EF3E0421}"/>
              </a:ext>
            </a:extLst>
          </p:cNvPr>
          <p:cNvSpPr/>
          <p:nvPr/>
        </p:nvSpPr>
        <p:spPr>
          <a:xfrm>
            <a:off x="1762125" y="1962150"/>
            <a:ext cx="1914525" cy="2209800"/>
          </a:xfrm>
          <a:custGeom>
            <a:avLst/>
            <a:gdLst>
              <a:gd name="connsiteX0" fmla="*/ 1914525 w 1914525"/>
              <a:gd name="connsiteY0" fmla="*/ 0 h 2209800"/>
              <a:gd name="connsiteX1" fmla="*/ 1795463 w 1914525"/>
              <a:gd name="connsiteY1" fmla="*/ 185738 h 2209800"/>
              <a:gd name="connsiteX2" fmla="*/ 1776413 w 1914525"/>
              <a:gd name="connsiteY2" fmla="*/ 214313 h 2209800"/>
              <a:gd name="connsiteX3" fmla="*/ 1752600 w 1914525"/>
              <a:gd name="connsiteY3" fmla="*/ 247650 h 2209800"/>
              <a:gd name="connsiteX4" fmla="*/ 1719263 w 1914525"/>
              <a:gd name="connsiteY4" fmla="*/ 304800 h 2209800"/>
              <a:gd name="connsiteX5" fmla="*/ 1695450 w 1914525"/>
              <a:gd name="connsiteY5" fmla="*/ 342900 h 2209800"/>
              <a:gd name="connsiteX6" fmla="*/ 1652588 w 1914525"/>
              <a:gd name="connsiteY6" fmla="*/ 409575 h 2209800"/>
              <a:gd name="connsiteX7" fmla="*/ 1643063 w 1914525"/>
              <a:gd name="connsiteY7" fmla="*/ 423863 h 2209800"/>
              <a:gd name="connsiteX8" fmla="*/ 1619250 w 1914525"/>
              <a:gd name="connsiteY8" fmla="*/ 438150 h 2209800"/>
              <a:gd name="connsiteX9" fmla="*/ 1590675 w 1914525"/>
              <a:gd name="connsiteY9" fmla="*/ 466725 h 2209800"/>
              <a:gd name="connsiteX10" fmla="*/ 1581150 w 1914525"/>
              <a:gd name="connsiteY10" fmla="*/ 485775 h 2209800"/>
              <a:gd name="connsiteX11" fmla="*/ 1552575 w 1914525"/>
              <a:gd name="connsiteY11" fmla="*/ 504825 h 2209800"/>
              <a:gd name="connsiteX12" fmla="*/ 1524000 w 1914525"/>
              <a:gd name="connsiteY12" fmla="*/ 528638 h 2209800"/>
              <a:gd name="connsiteX13" fmla="*/ 1495425 w 1914525"/>
              <a:gd name="connsiteY13" fmla="*/ 542925 h 2209800"/>
              <a:gd name="connsiteX14" fmla="*/ 1476375 w 1914525"/>
              <a:gd name="connsiteY14" fmla="*/ 566738 h 2209800"/>
              <a:gd name="connsiteX15" fmla="*/ 1457325 w 1914525"/>
              <a:gd name="connsiteY15" fmla="*/ 581025 h 2209800"/>
              <a:gd name="connsiteX16" fmla="*/ 1447800 w 1914525"/>
              <a:gd name="connsiteY16" fmla="*/ 600075 h 2209800"/>
              <a:gd name="connsiteX17" fmla="*/ 1443038 w 1914525"/>
              <a:gd name="connsiteY17" fmla="*/ 619125 h 2209800"/>
              <a:gd name="connsiteX18" fmla="*/ 1419225 w 1914525"/>
              <a:gd name="connsiteY18" fmla="*/ 647700 h 2209800"/>
              <a:gd name="connsiteX19" fmla="*/ 1409700 w 1914525"/>
              <a:gd name="connsiteY19" fmla="*/ 661988 h 2209800"/>
              <a:gd name="connsiteX20" fmla="*/ 1395413 w 1914525"/>
              <a:gd name="connsiteY20" fmla="*/ 676275 h 2209800"/>
              <a:gd name="connsiteX21" fmla="*/ 1376363 w 1914525"/>
              <a:gd name="connsiteY21" fmla="*/ 700088 h 2209800"/>
              <a:gd name="connsiteX22" fmla="*/ 1352550 w 1914525"/>
              <a:gd name="connsiteY22" fmla="*/ 714375 h 2209800"/>
              <a:gd name="connsiteX23" fmla="*/ 1338263 w 1914525"/>
              <a:gd name="connsiteY23" fmla="*/ 738188 h 2209800"/>
              <a:gd name="connsiteX24" fmla="*/ 1323975 w 1914525"/>
              <a:gd name="connsiteY24" fmla="*/ 747713 h 2209800"/>
              <a:gd name="connsiteX25" fmla="*/ 1285875 w 1914525"/>
              <a:gd name="connsiteY25" fmla="*/ 776288 h 2209800"/>
              <a:gd name="connsiteX26" fmla="*/ 1252538 w 1914525"/>
              <a:gd name="connsiteY26" fmla="*/ 814388 h 2209800"/>
              <a:gd name="connsiteX27" fmla="*/ 1219200 w 1914525"/>
              <a:gd name="connsiteY27" fmla="*/ 847725 h 2209800"/>
              <a:gd name="connsiteX28" fmla="*/ 1204913 w 1914525"/>
              <a:gd name="connsiteY28" fmla="*/ 876300 h 2209800"/>
              <a:gd name="connsiteX29" fmla="*/ 1181100 w 1914525"/>
              <a:gd name="connsiteY29" fmla="*/ 895350 h 2209800"/>
              <a:gd name="connsiteX30" fmla="*/ 1152525 w 1914525"/>
              <a:gd name="connsiteY30" fmla="*/ 933450 h 2209800"/>
              <a:gd name="connsiteX31" fmla="*/ 1152525 w 1914525"/>
              <a:gd name="connsiteY31" fmla="*/ 933450 h 2209800"/>
              <a:gd name="connsiteX32" fmla="*/ 1123950 w 1914525"/>
              <a:gd name="connsiteY32" fmla="*/ 981075 h 2209800"/>
              <a:gd name="connsiteX33" fmla="*/ 1109663 w 1914525"/>
              <a:gd name="connsiteY33" fmla="*/ 1023938 h 2209800"/>
              <a:gd name="connsiteX34" fmla="*/ 1085850 w 1914525"/>
              <a:gd name="connsiteY34" fmla="*/ 1109663 h 2209800"/>
              <a:gd name="connsiteX35" fmla="*/ 1076325 w 1914525"/>
              <a:gd name="connsiteY35" fmla="*/ 1133475 h 2209800"/>
              <a:gd name="connsiteX36" fmla="*/ 1038225 w 1914525"/>
              <a:gd name="connsiteY36" fmla="*/ 1181100 h 2209800"/>
              <a:gd name="connsiteX37" fmla="*/ 1023938 w 1914525"/>
              <a:gd name="connsiteY37" fmla="*/ 1214438 h 2209800"/>
              <a:gd name="connsiteX38" fmla="*/ 1000125 w 1914525"/>
              <a:gd name="connsiteY38" fmla="*/ 1252538 h 2209800"/>
              <a:gd name="connsiteX39" fmla="*/ 985838 w 1914525"/>
              <a:gd name="connsiteY39" fmla="*/ 1262063 h 2209800"/>
              <a:gd name="connsiteX40" fmla="*/ 971550 w 1914525"/>
              <a:gd name="connsiteY40" fmla="*/ 1276350 h 2209800"/>
              <a:gd name="connsiteX41" fmla="*/ 938213 w 1914525"/>
              <a:gd name="connsiteY41" fmla="*/ 1304925 h 2209800"/>
              <a:gd name="connsiteX42" fmla="*/ 919163 w 1914525"/>
              <a:gd name="connsiteY42" fmla="*/ 1338263 h 2209800"/>
              <a:gd name="connsiteX43" fmla="*/ 900113 w 1914525"/>
              <a:gd name="connsiteY43" fmla="*/ 1362075 h 2209800"/>
              <a:gd name="connsiteX44" fmla="*/ 895350 w 1914525"/>
              <a:gd name="connsiteY44" fmla="*/ 1385888 h 2209800"/>
              <a:gd name="connsiteX45" fmla="*/ 871538 w 1914525"/>
              <a:gd name="connsiteY45" fmla="*/ 1428750 h 2209800"/>
              <a:gd name="connsiteX46" fmla="*/ 857250 w 1914525"/>
              <a:gd name="connsiteY46" fmla="*/ 1476375 h 2209800"/>
              <a:gd name="connsiteX47" fmla="*/ 833438 w 1914525"/>
              <a:gd name="connsiteY47" fmla="*/ 1552575 h 2209800"/>
              <a:gd name="connsiteX48" fmla="*/ 800100 w 1914525"/>
              <a:gd name="connsiteY48" fmla="*/ 1609725 h 2209800"/>
              <a:gd name="connsiteX49" fmla="*/ 781050 w 1914525"/>
              <a:gd name="connsiteY49" fmla="*/ 1647825 h 2209800"/>
              <a:gd name="connsiteX50" fmla="*/ 776288 w 1914525"/>
              <a:gd name="connsiteY50" fmla="*/ 1671638 h 2209800"/>
              <a:gd name="connsiteX51" fmla="*/ 762000 w 1914525"/>
              <a:gd name="connsiteY51" fmla="*/ 1695450 h 2209800"/>
              <a:gd name="connsiteX52" fmla="*/ 752475 w 1914525"/>
              <a:gd name="connsiteY52" fmla="*/ 1719263 h 2209800"/>
              <a:gd name="connsiteX53" fmla="*/ 738188 w 1914525"/>
              <a:gd name="connsiteY53" fmla="*/ 1743075 h 2209800"/>
              <a:gd name="connsiteX54" fmla="*/ 723900 w 1914525"/>
              <a:gd name="connsiteY54" fmla="*/ 1776413 h 2209800"/>
              <a:gd name="connsiteX55" fmla="*/ 695325 w 1914525"/>
              <a:gd name="connsiteY55" fmla="*/ 1809750 h 2209800"/>
              <a:gd name="connsiteX56" fmla="*/ 681038 w 1914525"/>
              <a:gd name="connsiteY56" fmla="*/ 1828800 h 2209800"/>
              <a:gd name="connsiteX57" fmla="*/ 642938 w 1914525"/>
              <a:gd name="connsiteY57" fmla="*/ 1852613 h 2209800"/>
              <a:gd name="connsiteX58" fmla="*/ 576263 w 1914525"/>
              <a:gd name="connsiteY58" fmla="*/ 1890713 h 2209800"/>
              <a:gd name="connsiteX59" fmla="*/ 538163 w 1914525"/>
              <a:gd name="connsiteY59" fmla="*/ 1924050 h 2209800"/>
              <a:gd name="connsiteX60" fmla="*/ 519113 w 1914525"/>
              <a:gd name="connsiteY60" fmla="*/ 1943100 h 2209800"/>
              <a:gd name="connsiteX61" fmla="*/ 476250 w 1914525"/>
              <a:gd name="connsiteY61" fmla="*/ 1966913 h 2209800"/>
              <a:gd name="connsiteX62" fmla="*/ 433388 w 1914525"/>
              <a:gd name="connsiteY62" fmla="*/ 1995488 h 2209800"/>
              <a:gd name="connsiteX63" fmla="*/ 366713 w 1914525"/>
              <a:gd name="connsiteY63" fmla="*/ 2033588 h 2209800"/>
              <a:gd name="connsiteX64" fmla="*/ 347663 w 1914525"/>
              <a:gd name="connsiteY64" fmla="*/ 2043113 h 2209800"/>
              <a:gd name="connsiteX65" fmla="*/ 276225 w 1914525"/>
              <a:gd name="connsiteY65" fmla="*/ 2095500 h 2209800"/>
              <a:gd name="connsiteX66" fmla="*/ 171450 w 1914525"/>
              <a:gd name="connsiteY66" fmla="*/ 2138363 h 2209800"/>
              <a:gd name="connsiteX67" fmla="*/ 42863 w 1914525"/>
              <a:gd name="connsiteY67" fmla="*/ 2171700 h 2209800"/>
              <a:gd name="connsiteX68" fmla="*/ 0 w 1914525"/>
              <a:gd name="connsiteY68" fmla="*/ 2185988 h 2209800"/>
              <a:gd name="connsiteX69" fmla="*/ 14288 w 1914525"/>
              <a:gd name="connsiteY69" fmla="*/ 2209800 h 2209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1914525" h="2209800">
                <a:moveTo>
                  <a:pt x="1914525" y="0"/>
                </a:moveTo>
                <a:lnTo>
                  <a:pt x="1795463" y="185738"/>
                </a:lnTo>
                <a:cubicBezTo>
                  <a:pt x="1789262" y="195361"/>
                  <a:pt x="1783282" y="205155"/>
                  <a:pt x="1776413" y="214313"/>
                </a:cubicBezTo>
                <a:cubicBezTo>
                  <a:pt x="1768350" y="225063"/>
                  <a:pt x="1759563" y="236046"/>
                  <a:pt x="1752600" y="247650"/>
                </a:cubicBezTo>
                <a:cubicBezTo>
                  <a:pt x="1741253" y="266561"/>
                  <a:pt x="1730610" y="285889"/>
                  <a:pt x="1719263" y="304800"/>
                </a:cubicBezTo>
                <a:cubicBezTo>
                  <a:pt x="1711558" y="317642"/>
                  <a:pt x="1701012" y="328995"/>
                  <a:pt x="1695450" y="342900"/>
                </a:cubicBezTo>
                <a:cubicBezTo>
                  <a:pt x="1675297" y="393284"/>
                  <a:pt x="1699444" y="339289"/>
                  <a:pt x="1652588" y="409575"/>
                </a:cubicBezTo>
                <a:cubicBezTo>
                  <a:pt x="1649413" y="414338"/>
                  <a:pt x="1647409" y="420138"/>
                  <a:pt x="1643063" y="423863"/>
                </a:cubicBezTo>
                <a:cubicBezTo>
                  <a:pt x="1636035" y="429887"/>
                  <a:pt x="1626414" y="432288"/>
                  <a:pt x="1619250" y="438150"/>
                </a:cubicBezTo>
                <a:cubicBezTo>
                  <a:pt x="1608824" y="446680"/>
                  <a:pt x="1599090" y="456206"/>
                  <a:pt x="1590675" y="466725"/>
                </a:cubicBezTo>
                <a:cubicBezTo>
                  <a:pt x="1586240" y="472269"/>
                  <a:pt x="1585276" y="479998"/>
                  <a:pt x="1581150" y="485775"/>
                </a:cubicBezTo>
                <a:cubicBezTo>
                  <a:pt x="1570001" y="501384"/>
                  <a:pt x="1568268" y="499595"/>
                  <a:pt x="1552575" y="504825"/>
                </a:cubicBezTo>
                <a:cubicBezTo>
                  <a:pt x="1543050" y="512763"/>
                  <a:pt x="1534316" y="521760"/>
                  <a:pt x="1524000" y="528638"/>
                </a:cubicBezTo>
                <a:cubicBezTo>
                  <a:pt x="1515139" y="534545"/>
                  <a:pt x="1503741" y="536272"/>
                  <a:pt x="1495425" y="542925"/>
                </a:cubicBezTo>
                <a:cubicBezTo>
                  <a:pt x="1487487" y="549275"/>
                  <a:pt x="1483563" y="559550"/>
                  <a:pt x="1476375" y="566738"/>
                </a:cubicBezTo>
                <a:cubicBezTo>
                  <a:pt x="1470762" y="572351"/>
                  <a:pt x="1463675" y="576263"/>
                  <a:pt x="1457325" y="581025"/>
                </a:cubicBezTo>
                <a:cubicBezTo>
                  <a:pt x="1454150" y="587375"/>
                  <a:pt x="1450293" y="593427"/>
                  <a:pt x="1447800" y="600075"/>
                </a:cubicBezTo>
                <a:cubicBezTo>
                  <a:pt x="1445502" y="606204"/>
                  <a:pt x="1445616" y="613109"/>
                  <a:pt x="1443038" y="619125"/>
                </a:cubicBezTo>
                <a:cubicBezTo>
                  <a:pt x="1436777" y="633734"/>
                  <a:pt x="1429324" y="635582"/>
                  <a:pt x="1419225" y="647700"/>
                </a:cubicBezTo>
                <a:cubicBezTo>
                  <a:pt x="1415561" y="652097"/>
                  <a:pt x="1413364" y="657591"/>
                  <a:pt x="1409700" y="661988"/>
                </a:cubicBezTo>
                <a:cubicBezTo>
                  <a:pt x="1405388" y="667162"/>
                  <a:pt x="1399848" y="671206"/>
                  <a:pt x="1395413" y="676275"/>
                </a:cubicBezTo>
                <a:cubicBezTo>
                  <a:pt x="1388719" y="683925"/>
                  <a:pt x="1383961" y="693335"/>
                  <a:pt x="1376363" y="700088"/>
                </a:cubicBezTo>
                <a:cubicBezTo>
                  <a:pt x="1369444" y="706238"/>
                  <a:pt x="1360488" y="709613"/>
                  <a:pt x="1352550" y="714375"/>
                </a:cubicBezTo>
                <a:cubicBezTo>
                  <a:pt x="1347788" y="722313"/>
                  <a:pt x="1344287" y="731160"/>
                  <a:pt x="1338263" y="738188"/>
                </a:cubicBezTo>
                <a:cubicBezTo>
                  <a:pt x="1334538" y="742534"/>
                  <a:pt x="1328554" y="744279"/>
                  <a:pt x="1323975" y="747713"/>
                </a:cubicBezTo>
                <a:cubicBezTo>
                  <a:pt x="1278723" y="781652"/>
                  <a:pt x="1318177" y="754754"/>
                  <a:pt x="1285875" y="776288"/>
                </a:cubicBezTo>
                <a:cubicBezTo>
                  <a:pt x="1255937" y="826186"/>
                  <a:pt x="1288912" y="778014"/>
                  <a:pt x="1252538" y="814388"/>
                </a:cubicBezTo>
                <a:cubicBezTo>
                  <a:pt x="1208093" y="858833"/>
                  <a:pt x="1269994" y="809631"/>
                  <a:pt x="1219200" y="847725"/>
                </a:cubicBezTo>
                <a:cubicBezTo>
                  <a:pt x="1214438" y="857250"/>
                  <a:pt x="1211566" y="867984"/>
                  <a:pt x="1204913" y="876300"/>
                </a:cubicBezTo>
                <a:cubicBezTo>
                  <a:pt x="1198563" y="884238"/>
                  <a:pt x="1187969" y="887857"/>
                  <a:pt x="1181100" y="895350"/>
                </a:cubicBezTo>
                <a:cubicBezTo>
                  <a:pt x="1170373" y="907052"/>
                  <a:pt x="1162050" y="920750"/>
                  <a:pt x="1152525" y="933450"/>
                </a:cubicBezTo>
                <a:lnTo>
                  <a:pt x="1152525" y="933450"/>
                </a:lnTo>
                <a:lnTo>
                  <a:pt x="1123950" y="981075"/>
                </a:lnTo>
                <a:cubicBezTo>
                  <a:pt x="1107808" y="1061794"/>
                  <a:pt x="1131568" y="953845"/>
                  <a:pt x="1109663" y="1023938"/>
                </a:cubicBezTo>
                <a:cubicBezTo>
                  <a:pt x="1080309" y="1117868"/>
                  <a:pt x="1108043" y="1048634"/>
                  <a:pt x="1085850" y="1109663"/>
                </a:cubicBezTo>
                <a:cubicBezTo>
                  <a:pt x="1082928" y="1117697"/>
                  <a:pt x="1080419" y="1125970"/>
                  <a:pt x="1076325" y="1133475"/>
                </a:cubicBezTo>
                <a:cubicBezTo>
                  <a:pt x="1061906" y="1159910"/>
                  <a:pt x="1057829" y="1161496"/>
                  <a:pt x="1038225" y="1181100"/>
                </a:cubicBezTo>
                <a:cubicBezTo>
                  <a:pt x="1030404" y="1212388"/>
                  <a:pt x="1038555" y="1188858"/>
                  <a:pt x="1023938" y="1214438"/>
                </a:cubicBezTo>
                <a:cubicBezTo>
                  <a:pt x="1013877" y="1232044"/>
                  <a:pt x="1015303" y="1237360"/>
                  <a:pt x="1000125" y="1252538"/>
                </a:cubicBezTo>
                <a:cubicBezTo>
                  <a:pt x="996078" y="1256585"/>
                  <a:pt x="990235" y="1258399"/>
                  <a:pt x="985838" y="1262063"/>
                </a:cubicBezTo>
                <a:cubicBezTo>
                  <a:pt x="980664" y="1266375"/>
                  <a:pt x="976556" y="1271844"/>
                  <a:pt x="971550" y="1276350"/>
                </a:cubicBezTo>
                <a:cubicBezTo>
                  <a:pt x="960671" y="1286141"/>
                  <a:pt x="949325" y="1295400"/>
                  <a:pt x="938213" y="1304925"/>
                </a:cubicBezTo>
                <a:cubicBezTo>
                  <a:pt x="931863" y="1316038"/>
                  <a:pt x="926263" y="1327614"/>
                  <a:pt x="919163" y="1338263"/>
                </a:cubicBezTo>
                <a:cubicBezTo>
                  <a:pt x="913525" y="1346721"/>
                  <a:pt x="904659" y="1352983"/>
                  <a:pt x="900113" y="1362075"/>
                </a:cubicBezTo>
                <a:cubicBezTo>
                  <a:pt x="896493" y="1369315"/>
                  <a:pt x="897910" y="1378209"/>
                  <a:pt x="895350" y="1385888"/>
                </a:cubicBezTo>
                <a:cubicBezTo>
                  <a:pt x="891934" y="1396136"/>
                  <a:pt x="876116" y="1421121"/>
                  <a:pt x="871538" y="1428750"/>
                </a:cubicBezTo>
                <a:cubicBezTo>
                  <a:pt x="862131" y="1475782"/>
                  <a:pt x="872915" y="1429379"/>
                  <a:pt x="857250" y="1476375"/>
                </a:cubicBezTo>
                <a:cubicBezTo>
                  <a:pt x="843695" y="1517040"/>
                  <a:pt x="851240" y="1508071"/>
                  <a:pt x="833438" y="1552575"/>
                </a:cubicBezTo>
                <a:cubicBezTo>
                  <a:pt x="816979" y="1593723"/>
                  <a:pt x="821888" y="1569780"/>
                  <a:pt x="800100" y="1609725"/>
                </a:cubicBezTo>
                <a:cubicBezTo>
                  <a:pt x="765152" y="1673798"/>
                  <a:pt x="810915" y="1603029"/>
                  <a:pt x="781050" y="1647825"/>
                </a:cubicBezTo>
                <a:cubicBezTo>
                  <a:pt x="779463" y="1655763"/>
                  <a:pt x="779294" y="1664122"/>
                  <a:pt x="776288" y="1671638"/>
                </a:cubicBezTo>
                <a:cubicBezTo>
                  <a:pt x="772850" y="1680233"/>
                  <a:pt x="766140" y="1687171"/>
                  <a:pt x="762000" y="1695450"/>
                </a:cubicBezTo>
                <a:cubicBezTo>
                  <a:pt x="758177" y="1703097"/>
                  <a:pt x="756298" y="1711616"/>
                  <a:pt x="752475" y="1719263"/>
                </a:cubicBezTo>
                <a:cubicBezTo>
                  <a:pt x="748335" y="1727542"/>
                  <a:pt x="742328" y="1734796"/>
                  <a:pt x="738188" y="1743075"/>
                </a:cubicBezTo>
                <a:cubicBezTo>
                  <a:pt x="721985" y="1775482"/>
                  <a:pt x="748674" y="1736774"/>
                  <a:pt x="723900" y="1776413"/>
                </a:cubicBezTo>
                <a:cubicBezTo>
                  <a:pt x="707827" y="1802131"/>
                  <a:pt x="713313" y="1788765"/>
                  <a:pt x="695325" y="1809750"/>
                </a:cubicBezTo>
                <a:cubicBezTo>
                  <a:pt x="690159" y="1815776"/>
                  <a:pt x="687181" y="1823774"/>
                  <a:pt x="681038" y="1828800"/>
                </a:cubicBezTo>
                <a:cubicBezTo>
                  <a:pt x="669447" y="1838284"/>
                  <a:pt x="654919" y="1843627"/>
                  <a:pt x="642938" y="1852613"/>
                </a:cubicBezTo>
                <a:cubicBezTo>
                  <a:pt x="587850" y="1893929"/>
                  <a:pt x="627046" y="1882248"/>
                  <a:pt x="576263" y="1890713"/>
                </a:cubicBezTo>
                <a:cubicBezTo>
                  <a:pt x="548218" y="1937451"/>
                  <a:pt x="579212" y="1896684"/>
                  <a:pt x="538163" y="1924050"/>
                </a:cubicBezTo>
                <a:cubicBezTo>
                  <a:pt x="530691" y="1929031"/>
                  <a:pt x="526496" y="1937988"/>
                  <a:pt x="519113" y="1943100"/>
                </a:cubicBezTo>
                <a:cubicBezTo>
                  <a:pt x="505675" y="1952403"/>
                  <a:pt x="490196" y="1958390"/>
                  <a:pt x="476250" y="1966913"/>
                </a:cubicBezTo>
                <a:cubicBezTo>
                  <a:pt x="461598" y="1975867"/>
                  <a:pt x="448056" y="1986560"/>
                  <a:pt x="433388" y="1995488"/>
                </a:cubicBezTo>
                <a:cubicBezTo>
                  <a:pt x="411523" y="2008797"/>
                  <a:pt x="389608" y="2022140"/>
                  <a:pt x="366713" y="2033588"/>
                </a:cubicBezTo>
                <a:cubicBezTo>
                  <a:pt x="360363" y="2036763"/>
                  <a:pt x="353522" y="2039104"/>
                  <a:pt x="347663" y="2043113"/>
                </a:cubicBezTo>
                <a:cubicBezTo>
                  <a:pt x="323292" y="2059788"/>
                  <a:pt x="303556" y="2084319"/>
                  <a:pt x="276225" y="2095500"/>
                </a:cubicBezTo>
                <a:cubicBezTo>
                  <a:pt x="241300" y="2109788"/>
                  <a:pt x="207321" y="2126650"/>
                  <a:pt x="171450" y="2138363"/>
                </a:cubicBezTo>
                <a:cubicBezTo>
                  <a:pt x="129358" y="2152107"/>
                  <a:pt x="85527" y="2159849"/>
                  <a:pt x="42863" y="2171700"/>
                </a:cubicBezTo>
                <a:cubicBezTo>
                  <a:pt x="28352" y="2175731"/>
                  <a:pt x="14288" y="2181225"/>
                  <a:pt x="0" y="2185988"/>
                </a:cubicBezTo>
                <a:cubicBezTo>
                  <a:pt x="6183" y="2204535"/>
                  <a:pt x="1213" y="2196725"/>
                  <a:pt x="14288" y="220980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Shape 7">
            <a:extLst>
              <a:ext uri="{FF2B5EF4-FFF2-40B4-BE49-F238E27FC236}">
                <a16:creationId xmlns:a16="http://schemas.microsoft.com/office/drawing/2014/main" id="{1D8BC4C8-C5D3-432D-B44C-B087153AC0CC}"/>
              </a:ext>
            </a:extLst>
          </p:cNvPr>
          <p:cNvSpPr/>
          <p:nvPr/>
        </p:nvSpPr>
        <p:spPr>
          <a:xfrm>
            <a:off x="1733550" y="1952625"/>
            <a:ext cx="2428875" cy="2762250"/>
          </a:xfrm>
          <a:custGeom>
            <a:avLst/>
            <a:gdLst>
              <a:gd name="connsiteX0" fmla="*/ 2428875 w 2428875"/>
              <a:gd name="connsiteY0" fmla="*/ 0 h 2762250"/>
              <a:gd name="connsiteX1" fmla="*/ 2419350 w 2428875"/>
              <a:gd name="connsiteY1" fmla="*/ 104775 h 2762250"/>
              <a:gd name="connsiteX2" fmla="*/ 2409825 w 2428875"/>
              <a:gd name="connsiteY2" fmla="*/ 147638 h 2762250"/>
              <a:gd name="connsiteX3" fmla="*/ 2338388 w 2428875"/>
              <a:gd name="connsiteY3" fmla="*/ 233363 h 2762250"/>
              <a:gd name="connsiteX4" fmla="*/ 2305050 w 2428875"/>
              <a:gd name="connsiteY4" fmla="*/ 280988 h 2762250"/>
              <a:gd name="connsiteX5" fmla="*/ 2271713 w 2428875"/>
              <a:gd name="connsiteY5" fmla="*/ 314325 h 2762250"/>
              <a:gd name="connsiteX6" fmla="*/ 2243138 w 2428875"/>
              <a:gd name="connsiteY6" fmla="*/ 347663 h 2762250"/>
              <a:gd name="connsiteX7" fmla="*/ 2219325 w 2428875"/>
              <a:gd name="connsiteY7" fmla="*/ 442913 h 2762250"/>
              <a:gd name="connsiteX8" fmla="*/ 2176463 w 2428875"/>
              <a:gd name="connsiteY8" fmla="*/ 504825 h 2762250"/>
              <a:gd name="connsiteX9" fmla="*/ 2162175 w 2428875"/>
              <a:gd name="connsiteY9" fmla="*/ 528638 h 2762250"/>
              <a:gd name="connsiteX10" fmla="*/ 2114550 w 2428875"/>
              <a:gd name="connsiteY10" fmla="*/ 571500 h 2762250"/>
              <a:gd name="connsiteX11" fmla="*/ 2100263 w 2428875"/>
              <a:gd name="connsiteY11" fmla="*/ 581025 h 2762250"/>
              <a:gd name="connsiteX12" fmla="*/ 2024063 w 2428875"/>
              <a:gd name="connsiteY12" fmla="*/ 633413 h 2762250"/>
              <a:gd name="connsiteX13" fmla="*/ 1990725 w 2428875"/>
              <a:gd name="connsiteY13" fmla="*/ 690563 h 2762250"/>
              <a:gd name="connsiteX14" fmla="*/ 1966913 w 2428875"/>
              <a:gd name="connsiteY14" fmla="*/ 723900 h 2762250"/>
              <a:gd name="connsiteX15" fmla="*/ 1895475 w 2428875"/>
              <a:gd name="connsiteY15" fmla="*/ 790575 h 2762250"/>
              <a:gd name="connsiteX16" fmla="*/ 1843088 w 2428875"/>
              <a:gd name="connsiteY16" fmla="*/ 823913 h 2762250"/>
              <a:gd name="connsiteX17" fmla="*/ 1809750 w 2428875"/>
              <a:gd name="connsiteY17" fmla="*/ 842963 h 2762250"/>
              <a:gd name="connsiteX18" fmla="*/ 1795463 w 2428875"/>
              <a:gd name="connsiteY18" fmla="*/ 862013 h 2762250"/>
              <a:gd name="connsiteX19" fmla="*/ 1762125 w 2428875"/>
              <a:gd name="connsiteY19" fmla="*/ 890588 h 2762250"/>
              <a:gd name="connsiteX20" fmla="*/ 1714500 w 2428875"/>
              <a:gd name="connsiteY20" fmla="*/ 942975 h 2762250"/>
              <a:gd name="connsiteX21" fmla="*/ 1695450 w 2428875"/>
              <a:gd name="connsiteY21" fmla="*/ 985838 h 2762250"/>
              <a:gd name="connsiteX22" fmla="*/ 1647825 w 2428875"/>
              <a:gd name="connsiteY22" fmla="*/ 1057275 h 2762250"/>
              <a:gd name="connsiteX23" fmla="*/ 1633538 w 2428875"/>
              <a:gd name="connsiteY23" fmla="*/ 1090613 h 2762250"/>
              <a:gd name="connsiteX24" fmla="*/ 1619250 w 2428875"/>
              <a:gd name="connsiteY24" fmla="*/ 1128713 h 2762250"/>
              <a:gd name="connsiteX25" fmla="*/ 1595438 w 2428875"/>
              <a:gd name="connsiteY25" fmla="*/ 1147763 h 2762250"/>
              <a:gd name="connsiteX26" fmla="*/ 1547813 w 2428875"/>
              <a:gd name="connsiteY26" fmla="*/ 1200150 h 2762250"/>
              <a:gd name="connsiteX27" fmla="*/ 1462088 w 2428875"/>
              <a:gd name="connsiteY27" fmla="*/ 1276350 h 2762250"/>
              <a:gd name="connsiteX28" fmla="*/ 1395413 w 2428875"/>
              <a:gd name="connsiteY28" fmla="*/ 1352550 h 2762250"/>
              <a:gd name="connsiteX29" fmla="*/ 1362075 w 2428875"/>
              <a:gd name="connsiteY29" fmla="*/ 1409700 h 2762250"/>
              <a:gd name="connsiteX30" fmla="*/ 1323975 w 2428875"/>
              <a:gd name="connsiteY30" fmla="*/ 1466850 h 2762250"/>
              <a:gd name="connsiteX31" fmla="*/ 1243013 w 2428875"/>
              <a:gd name="connsiteY31" fmla="*/ 1547813 h 2762250"/>
              <a:gd name="connsiteX32" fmla="*/ 1228725 w 2428875"/>
              <a:gd name="connsiteY32" fmla="*/ 1600200 h 2762250"/>
              <a:gd name="connsiteX33" fmla="*/ 1219200 w 2428875"/>
              <a:gd name="connsiteY33" fmla="*/ 1628775 h 2762250"/>
              <a:gd name="connsiteX34" fmla="*/ 1195388 w 2428875"/>
              <a:gd name="connsiteY34" fmla="*/ 1704975 h 2762250"/>
              <a:gd name="connsiteX35" fmla="*/ 1181100 w 2428875"/>
              <a:gd name="connsiteY35" fmla="*/ 1719263 h 2762250"/>
              <a:gd name="connsiteX36" fmla="*/ 1171575 w 2428875"/>
              <a:gd name="connsiteY36" fmla="*/ 1743075 h 2762250"/>
              <a:gd name="connsiteX37" fmla="*/ 1157288 w 2428875"/>
              <a:gd name="connsiteY37" fmla="*/ 1762125 h 2762250"/>
              <a:gd name="connsiteX38" fmla="*/ 1109663 w 2428875"/>
              <a:gd name="connsiteY38" fmla="*/ 1809750 h 2762250"/>
              <a:gd name="connsiteX39" fmla="*/ 1071563 w 2428875"/>
              <a:gd name="connsiteY39" fmla="*/ 1847850 h 2762250"/>
              <a:gd name="connsiteX40" fmla="*/ 1033463 w 2428875"/>
              <a:gd name="connsiteY40" fmla="*/ 1895475 h 2762250"/>
              <a:gd name="connsiteX41" fmla="*/ 942975 w 2428875"/>
              <a:gd name="connsiteY41" fmla="*/ 1995488 h 2762250"/>
              <a:gd name="connsiteX42" fmla="*/ 890588 w 2428875"/>
              <a:gd name="connsiteY42" fmla="*/ 2062163 h 2762250"/>
              <a:gd name="connsiteX43" fmla="*/ 866775 w 2428875"/>
              <a:gd name="connsiteY43" fmla="*/ 2085975 h 2762250"/>
              <a:gd name="connsiteX44" fmla="*/ 842963 w 2428875"/>
              <a:gd name="connsiteY44" fmla="*/ 2119313 h 2762250"/>
              <a:gd name="connsiteX45" fmla="*/ 809625 w 2428875"/>
              <a:gd name="connsiteY45" fmla="*/ 2147888 h 2762250"/>
              <a:gd name="connsiteX46" fmla="*/ 776288 w 2428875"/>
              <a:gd name="connsiteY46" fmla="*/ 2195513 h 2762250"/>
              <a:gd name="connsiteX47" fmla="*/ 738188 w 2428875"/>
              <a:gd name="connsiteY47" fmla="*/ 2243138 h 2762250"/>
              <a:gd name="connsiteX48" fmla="*/ 709613 w 2428875"/>
              <a:gd name="connsiteY48" fmla="*/ 2290763 h 2762250"/>
              <a:gd name="connsiteX49" fmla="*/ 623888 w 2428875"/>
              <a:gd name="connsiteY49" fmla="*/ 2381250 h 2762250"/>
              <a:gd name="connsiteX50" fmla="*/ 595313 w 2428875"/>
              <a:gd name="connsiteY50" fmla="*/ 2405063 h 2762250"/>
              <a:gd name="connsiteX51" fmla="*/ 509588 w 2428875"/>
              <a:gd name="connsiteY51" fmla="*/ 2486025 h 2762250"/>
              <a:gd name="connsiteX52" fmla="*/ 481013 w 2428875"/>
              <a:gd name="connsiteY52" fmla="*/ 2505075 h 2762250"/>
              <a:gd name="connsiteX53" fmla="*/ 400050 w 2428875"/>
              <a:gd name="connsiteY53" fmla="*/ 2552700 h 2762250"/>
              <a:gd name="connsiteX54" fmla="*/ 357188 w 2428875"/>
              <a:gd name="connsiteY54" fmla="*/ 2576513 h 2762250"/>
              <a:gd name="connsiteX55" fmla="*/ 252413 w 2428875"/>
              <a:gd name="connsiteY55" fmla="*/ 2643188 h 2762250"/>
              <a:gd name="connsiteX56" fmla="*/ 228600 w 2428875"/>
              <a:gd name="connsiteY56" fmla="*/ 2652713 h 2762250"/>
              <a:gd name="connsiteX57" fmla="*/ 200025 w 2428875"/>
              <a:gd name="connsiteY57" fmla="*/ 2671763 h 2762250"/>
              <a:gd name="connsiteX58" fmla="*/ 157163 w 2428875"/>
              <a:gd name="connsiteY58" fmla="*/ 2690813 h 2762250"/>
              <a:gd name="connsiteX59" fmla="*/ 109538 w 2428875"/>
              <a:gd name="connsiteY59" fmla="*/ 2714625 h 2762250"/>
              <a:gd name="connsiteX60" fmla="*/ 47625 w 2428875"/>
              <a:gd name="connsiteY60" fmla="*/ 2738438 h 2762250"/>
              <a:gd name="connsiteX61" fmla="*/ 0 w 2428875"/>
              <a:gd name="connsiteY61" fmla="*/ 2762250 h 276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428875" h="2762250">
                <a:moveTo>
                  <a:pt x="2428875" y="0"/>
                </a:moveTo>
                <a:cubicBezTo>
                  <a:pt x="2425700" y="34925"/>
                  <a:pt x="2423838" y="69994"/>
                  <a:pt x="2419350" y="104775"/>
                </a:cubicBezTo>
                <a:cubicBezTo>
                  <a:pt x="2417477" y="119291"/>
                  <a:pt x="2416616" y="134673"/>
                  <a:pt x="2409825" y="147638"/>
                </a:cubicBezTo>
                <a:cubicBezTo>
                  <a:pt x="2374812" y="214482"/>
                  <a:pt x="2374789" y="188562"/>
                  <a:pt x="2338388" y="233363"/>
                </a:cubicBezTo>
                <a:cubicBezTo>
                  <a:pt x="2326168" y="248402"/>
                  <a:pt x="2317369" y="266030"/>
                  <a:pt x="2305050" y="280988"/>
                </a:cubicBezTo>
                <a:cubicBezTo>
                  <a:pt x="2295060" y="293119"/>
                  <a:pt x="2282406" y="302809"/>
                  <a:pt x="2271713" y="314325"/>
                </a:cubicBezTo>
                <a:cubicBezTo>
                  <a:pt x="2261754" y="325050"/>
                  <a:pt x="2252663" y="336550"/>
                  <a:pt x="2243138" y="347663"/>
                </a:cubicBezTo>
                <a:cubicBezTo>
                  <a:pt x="2243129" y="347704"/>
                  <a:pt x="2228801" y="426545"/>
                  <a:pt x="2219325" y="442913"/>
                </a:cubicBezTo>
                <a:cubicBezTo>
                  <a:pt x="2206749" y="464636"/>
                  <a:pt x="2189377" y="483302"/>
                  <a:pt x="2176463" y="504825"/>
                </a:cubicBezTo>
                <a:cubicBezTo>
                  <a:pt x="2171700" y="512763"/>
                  <a:pt x="2167958" y="521410"/>
                  <a:pt x="2162175" y="528638"/>
                </a:cubicBezTo>
                <a:cubicBezTo>
                  <a:pt x="2150271" y="543517"/>
                  <a:pt x="2129835" y="560036"/>
                  <a:pt x="2114550" y="571500"/>
                </a:cubicBezTo>
                <a:cubicBezTo>
                  <a:pt x="2109971" y="574934"/>
                  <a:pt x="2104732" y="577449"/>
                  <a:pt x="2100263" y="581025"/>
                </a:cubicBezTo>
                <a:cubicBezTo>
                  <a:pt x="2043823" y="626177"/>
                  <a:pt x="2091660" y="595858"/>
                  <a:pt x="2024063" y="633413"/>
                </a:cubicBezTo>
                <a:cubicBezTo>
                  <a:pt x="2009176" y="678073"/>
                  <a:pt x="2022745" y="648938"/>
                  <a:pt x="1990725" y="690563"/>
                </a:cubicBezTo>
                <a:cubicBezTo>
                  <a:pt x="1982399" y="701387"/>
                  <a:pt x="1975906" y="713623"/>
                  <a:pt x="1966913" y="723900"/>
                </a:cubicBezTo>
                <a:cubicBezTo>
                  <a:pt x="1953119" y="739664"/>
                  <a:pt x="1916355" y="775836"/>
                  <a:pt x="1895475" y="790575"/>
                </a:cubicBezTo>
                <a:cubicBezTo>
                  <a:pt x="1878565" y="802511"/>
                  <a:pt x="1860750" y="813120"/>
                  <a:pt x="1843088" y="823913"/>
                </a:cubicBezTo>
                <a:cubicBezTo>
                  <a:pt x="1832167" y="830587"/>
                  <a:pt x="1809750" y="842963"/>
                  <a:pt x="1809750" y="842963"/>
                </a:cubicBezTo>
                <a:cubicBezTo>
                  <a:pt x="1804988" y="849313"/>
                  <a:pt x="1801076" y="856400"/>
                  <a:pt x="1795463" y="862013"/>
                </a:cubicBezTo>
                <a:cubicBezTo>
                  <a:pt x="1785114" y="872362"/>
                  <a:pt x="1772955" y="880743"/>
                  <a:pt x="1762125" y="890588"/>
                </a:cubicBezTo>
                <a:cubicBezTo>
                  <a:pt x="1749840" y="901756"/>
                  <a:pt x="1721026" y="932533"/>
                  <a:pt x="1714500" y="942975"/>
                </a:cubicBezTo>
                <a:cubicBezTo>
                  <a:pt x="1706213" y="956234"/>
                  <a:pt x="1703377" y="972361"/>
                  <a:pt x="1695450" y="985838"/>
                </a:cubicBezTo>
                <a:cubicBezTo>
                  <a:pt x="1642723" y="1075474"/>
                  <a:pt x="1688032" y="976860"/>
                  <a:pt x="1647825" y="1057275"/>
                </a:cubicBezTo>
                <a:cubicBezTo>
                  <a:pt x="1642418" y="1068089"/>
                  <a:pt x="1638028" y="1079388"/>
                  <a:pt x="1633538" y="1090613"/>
                </a:cubicBezTo>
                <a:cubicBezTo>
                  <a:pt x="1628501" y="1103207"/>
                  <a:pt x="1626774" y="1117427"/>
                  <a:pt x="1619250" y="1128713"/>
                </a:cubicBezTo>
                <a:cubicBezTo>
                  <a:pt x="1613612" y="1137171"/>
                  <a:pt x="1602626" y="1140575"/>
                  <a:pt x="1595438" y="1147763"/>
                </a:cubicBezTo>
                <a:cubicBezTo>
                  <a:pt x="1529136" y="1214065"/>
                  <a:pt x="1612353" y="1141222"/>
                  <a:pt x="1547813" y="1200150"/>
                </a:cubicBezTo>
                <a:cubicBezTo>
                  <a:pt x="1519579" y="1225929"/>
                  <a:pt x="1489122" y="1249316"/>
                  <a:pt x="1462088" y="1276350"/>
                </a:cubicBezTo>
                <a:cubicBezTo>
                  <a:pt x="1432718" y="1305720"/>
                  <a:pt x="1415324" y="1318416"/>
                  <a:pt x="1395413" y="1352550"/>
                </a:cubicBezTo>
                <a:cubicBezTo>
                  <a:pt x="1344332" y="1440118"/>
                  <a:pt x="1449136" y="1287819"/>
                  <a:pt x="1362075" y="1409700"/>
                </a:cubicBezTo>
                <a:cubicBezTo>
                  <a:pt x="1353656" y="1451798"/>
                  <a:pt x="1364153" y="1422208"/>
                  <a:pt x="1323975" y="1466850"/>
                </a:cubicBezTo>
                <a:cubicBezTo>
                  <a:pt x="1254680" y="1543844"/>
                  <a:pt x="1298110" y="1511081"/>
                  <a:pt x="1243013" y="1547813"/>
                </a:cubicBezTo>
                <a:cubicBezTo>
                  <a:pt x="1238250" y="1565275"/>
                  <a:pt x="1233832" y="1582835"/>
                  <a:pt x="1228725" y="1600200"/>
                </a:cubicBezTo>
                <a:cubicBezTo>
                  <a:pt x="1225892" y="1609832"/>
                  <a:pt x="1221635" y="1619035"/>
                  <a:pt x="1219200" y="1628775"/>
                </a:cubicBezTo>
                <a:cubicBezTo>
                  <a:pt x="1209487" y="1667627"/>
                  <a:pt x="1215665" y="1674560"/>
                  <a:pt x="1195388" y="1704975"/>
                </a:cubicBezTo>
                <a:cubicBezTo>
                  <a:pt x="1191652" y="1710579"/>
                  <a:pt x="1185863" y="1714500"/>
                  <a:pt x="1181100" y="1719263"/>
                </a:cubicBezTo>
                <a:cubicBezTo>
                  <a:pt x="1177925" y="1727200"/>
                  <a:pt x="1175727" y="1735602"/>
                  <a:pt x="1171575" y="1743075"/>
                </a:cubicBezTo>
                <a:cubicBezTo>
                  <a:pt x="1167720" y="1750014"/>
                  <a:pt x="1162689" y="1756309"/>
                  <a:pt x="1157288" y="1762125"/>
                </a:cubicBezTo>
                <a:cubicBezTo>
                  <a:pt x="1142012" y="1778577"/>
                  <a:pt x="1125538" y="1793875"/>
                  <a:pt x="1109663" y="1809750"/>
                </a:cubicBezTo>
                <a:cubicBezTo>
                  <a:pt x="1096963" y="1822450"/>
                  <a:pt x="1082783" y="1833825"/>
                  <a:pt x="1071563" y="1847850"/>
                </a:cubicBezTo>
                <a:cubicBezTo>
                  <a:pt x="1058863" y="1863725"/>
                  <a:pt x="1046914" y="1880231"/>
                  <a:pt x="1033463" y="1895475"/>
                </a:cubicBezTo>
                <a:cubicBezTo>
                  <a:pt x="999831" y="1933591"/>
                  <a:pt x="972347" y="1946534"/>
                  <a:pt x="942975" y="1995488"/>
                </a:cubicBezTo>
                <a:cubicBezTo>
                  <a:pt x="920600" y="2032780"/>
                  <a:pt x="931229" y="2018396"/>
                  <a:pt x="890588" y="2062163"/>
                </a:cubicBezTo>
                <a:cubicBezTo>
                  <a:pt x="882950" y="2070389"/>
                  <a:pt x="873961" y="2077351"/>
                  <a:pt x="866775" y="2085975"/>
                </a:cubicBezTo>
                <a:cubicBezTo>
                  <a:pt x="858032" y="2096466"/>
                  <a:pt x="852226" y="2109278"/>
                  <a:pt x="842963" y="2119313"/>
                </a:cubicBezTo>
                <a:cubicBezTo>
                  <a:pt x="833036" y="2130068"/>
                  <a:pt x="819263" y="2136873"/>
                  <a:pt x="809625" y="2147888"/>
                </a:cubicBezTo>
                <a:cubicBezTo>
                  <a:pt x="796865" y="2162471"/>
                  <a:pt x="787915" y="2180011"/>
                  <a:pt x="776288" y="2195513"/>
                </a:cubicBezTo>
                <a:cubicBezTo>
                  <a:pt x="764090" y="2211777"/>
                  <a:pt x="738188" y="2243138"/>
                  <a:pt x="738188" y="2243138"/>
                </a:cubicBezTo>
                <a:cubicBezTo>
                  <a:pt x="730615" y="2280999"/>
                  <a:pt x="739992" y="2257008"/>
                  <a:pt x="709613" y="2290763"/>
                </a:cubicBezTo>
                <a:cubicBezTo>
                  <a:pt x="665922" y="2339309"/>
                  <a:pt x="713230" y="2306796"/>
                  <a:pt x="623888" y="2381250"/>
                </a:cubicBezTo>
                <a:cubicBezTo>
                  <a:pt x="614363" y="2389188"/>
                  <a:pt x="604358" y="2396583"/>
                  <a:pt x="595313" y="2405063"/>
                </a:cubicBezTo>
                <a:cubicBezTo>
                  <a:pt x="554269" y="2443542"/>
                  <a:pt x="550668" y="2453748"/>
                  <a:pt x="509588" y="2486025"/>
                </a:cubicBezTo>
                <a:cubicBezTo>
                  <a:pt x="500586" y="2493098"/>
                  <a:pt x="490792" y="2499123"/>
                  <a:pt x="481013" y="2505075"/>
                </a:cubicBezTo>
                <a:cubicBezTo>
                  <a:pt x="454268" y="2521355"/>
                  <a:pt x="427171" y="2537053"/>
                  <a:pt x="400050" y="2552700"/>
                </a:cubicBezTo>
                <a:cubicBezTo>
                  <a:pt x="385893" y="2560868"/>
                  <a:pt x="370977" y="2567738"/>
                  <a:pt x="357188" y="2576513"/>
                </a:cubicBezTo>
                <a:cubicBezTo>
                  <a:pt x="322263" y="2598738"/>
                  <a:pt x="290849" y="2627814"/>
                  <a:pt x="252413" y="2643188"/>
                </a:cubicBezTo>
                <a:cubicBezTo>
                  <a:pt x="244475" y="2646363"/>
                  <a:pt x="236105" y="2648619"/>
                  <a:pt x="228600" y="2652713"/>
                </a:cubicBezTo>
                <a:cubicBezTo>
                  <a:pt x="218550" y="2658195"/>
                  <a:pt x="210126" y="2666376"/>
                  <a:pt x="200025" y="2671763"/>
                </a:cubicBezTo>
                <a:cubicBezTo>
                  <a:pt x="186230" y="2679121"/>
                  <a:pt x="171293" y="2684120"/>
                  <a:pt x="157163" y="2690813"/>
                </a:cubicBezTo>
                <a:cubicBezTo>
                  <a:pt x="141123" y="2698411"/>
                  <a:pt x="125815" y="2707548"/>
                  <a:pt x="109538" y="2714625"/>
                </a:cubicBezTo>
                <a:cubicBezTo>
                  <a:pt x="89260" y="2723441"/>
                  <a:pt x="67831" y="2729458"/>
                  <a:pt x="47625" y="2738438"/>
                </a:cubicBezTo>
                <a:cubicBezTo>
                  <a:pt x="2711" y="2758400"/>
                  <a:pt x="15820" y="2746434"/>
                  <a:pt x="0" y="276225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AE266400-0C83-4700-9BAE-002FAAFD72C4}"/>
              </a:ext>
            </a:extLst>
          </p:cNvPr>
          <p:cNvSpPr txBox="1"/>
          <p:nvPr/>
        </p:nvSpPr>
        <p:spPr>
          <a:xfrm>
            <a:off x="1223961" y="3444359"/>
            <a:ext cx="418704" cy="369332"/>
          </a:xfrm>
          <a:prstGeom prst="rect">
            <a:avLst/>
          </a:prstGeom>
          <a:noFill/>
        </p:spPr>
        <p:txBody>
          <a:bodyPr wrap="none" rtlCol="0">
            <a:spAutoFit/>
          </a:bodyPr>
          <a:lstStyle/>
          <a:p>
            <a:r>
              <a:rPr lang="en-US" dirty="0"/>
              <a:t>94</a:t>
            </a:r>
          </a:p>
        </p:txBody>
      </p:sp>
      <p:sp>
        <p:nvSpPr>
          <p:cNvPr id="32" name="TextBox 31">
            <a:extLst>
              <a:ext uri="{FF2B5EF4-FFF2-40B4-BE49-F238E27FC236}">
                <a16:creationId xmlns:a16="http://schemas.microsoft.com/office/drawing/2014/main" id="{34EF497D-106D-4024-878B-0C7DB4EC2D57}"/>
              </a:ext>
            </a:extLst>
          </p:cNvPr>
          <p:cNvSpPr txBox="1"/>
          <p:nvPr/>
        </p:nvSpPr>
        <p:spPr>
          <a:xfrm>
            <a:off x="1343421" y="3971466"/>
            <a:ext cx="418704" cy="369332"/>
          </a:xfrm>
          <a:prstGeom prst="rect">
            <a:avLst/>
          </a:prstGeom>
          <a:noFill/>
        </p:spPr>
        <p:txBody>
          <a:bodyPr wrap="none" rtlCol="0">
            <a:spAutoFit/>
          </a:bodyPr>
          <a:lstStyle/>
          <a:p>
            <a:r>
              <a:rPr lang="en-US" dirty="0"/>
              <a:t>95</a:t>
            </a:r>
          </a:p>
        </p:txBody>
      </p:sp>
      <p:sp>
        <p:nvSpPr>
          <p:cNvPr id="33" name="TextBox 32">
            <a:extLst>
              <a:ext uri="{FF2B5EF4-FFF2-40B4-BE49-F238E27FC236}">
                <a16:creationId xmlns:a16="http://schemas.microsoft.com/office/drawing/2014/main" id="{8701667E-321F-4F7B-94D4-5CAB8435914C}"/>
              </a:ext>
            </a:extLst>
          </p:cNvPr>
          <p:cNvSpPr txBox="1"/>
          <p:nvPr/>
        </p:nvSpPr>
        <p:spPr>
          <a:xfrm>
            <a:off x="1322838" y="4498573"/>
            <a:ext cx="418704" cy="369332"/>
          </a:xfrm>
          <a:prstGeom prst="rect">
            <a:avLst/>
          </a:prstGeom>
          <a:noFill/>
        </p:spPr>
        <p:txBody>
          <a:bodyPr wrap="none" rtlCol="0">
            <a:spAutoFit/>
          </a:bodyPr>
          <a:lstStyle/>
          <a:p>
            <a:r>
              <a:rPr lang="en-US" dirty="0"/>
              <a:t>96</a:t>
            </a:r>
          </a:p>
        </p:txBody>
      </p:sp>
      <p:sp>
        <p:nvSpPr>
          <p:cNvPr id="34" name="Title 1">
            <a:extLst>
              <a:ext uri="{FF2B5EF4-FFF2-40B4-BE49-F238E27FC236}">
                <a16:creationId xmlns:a16="http://schemas.microsoft.com/office/drawing/2014/main" id="{956CCED3-1ECB-4B77-8F8D-C0B248ADE405}"/>
              </a:ext>
            </a:extLst>
          </p:cNvPr>
          <p:cNvSpPr txBox="1">
            <a:spLocks/>
          </p:cNvSpPr>
          <p:nvPr/>
        </p:nvSpPr>
        <p:spPr>
          <a:xfrm>
            <a:off x="138339" y="897317"/>
            <a:ext cx="8048171" cy="947908"/>
          </a:xfrm>
          <a:prstGeom prst="rect">
            <a:avLst/>
          </a:prstGeom>
        </p:spPr>
        <p:txBody>
          <a:bodyPr vert="horz" lIns="91440" tIns="45720" rIns="91440" bIns="45720" rtlCol="0" anchor="ctr">
            <a:normAutofit fontScale="97500"/>
          </a:bodyPr>
          <a:lstStyle>
            <a:lvl1pPr marL="0" indent="0" algn="l" defTabSz="914400" rtl="0" eaLnBrk="1" latinLnBrk="0" hangingPunct="1">
              <a:lnSpc>
                <a:spcPct val="90000"/>
              </a:lnSpc>
              <a:spcBef>
                <a:spcPct val="0"/>
              </a:spcBef>
              <a:buFont typeface="+mj-lt"/>
              <a:buNone/>
              <a:defRPr sz="4400" kern="1200">
                <a:solidFill>
                  <a:schemeClr val="tx1"/>
                </a:solidFill>
                <a:latin typeface="+mj-lt"/>
                <a:ea typeface="+mj-ea"/>
                <a:cs typeface="+mj-cs"/>
              </a:defRPr>
            </a:lvl1pPr>
          </a:lstStyle>
          <a:p>
            <a:pPr marL="857250" indent="-857250">
              <a:buFont typeface="+mj-lt"/>
              <a:buAutoNum type="romanUcPeriod" startAt="10"/>
            </a:pPr>
            <a:r>
              <a:rPr lang="en-US" altLang="en-US" sz="3600" dirty="0"/>
              <a:t>Topographic Map – </a:t>
            </a:r>
            <a:r>
              <a:rPr lang="en-US" sz="3600" dirty="0"/>
              <a:t>Label the Lines</a:t>
            </a:r>
          </a:p>
        </p:txBody>
      </p:sp>
    </p:spTree>
    <p:extLst>
      <p:ext uri="{BB962C8B-B14F-4D97-AF65-F5344CB8AC3E}">
        <p14:creationId xmlns:p14="http://schemas.microsoft.com/office/powerpoint/2010/main" val="16136391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410FBC-1073-4D30-9482-949CDD45FDCB}"/>
              </a:ext>
            </a:extLst>
          </p:cNvPr>
          <p:cNvSpPr>
            <a:spLocks noGrp="1"/>
          </p:cNvSpPr>
          <p:nvPr>
            <p:ph type="title"/>
          </p:nvPr>
        </p:nvSpPr>
        <p:spPr/>
        <p:txBody>
          <a:bodyPr>
            <a:normAutofit fontScale="90000"/>
          </a:bodyPr>
          <a:lstStyle/>
          <a:p>
            <a:pPr marL="857250" indent="-857250">
              <a:buFont typeface="+mj-lt"/>
              <a:buAutoNum type="romanUcPeriod" startAt="11"/>
            </a:pPr>
            <a:r>
              <a:rPr lang="en-US" dirty="0"/>
              <a:t>Cut/Fill Calculations</a:t>
            </a:r>
          </a:p>
        </p:txBody>
      </p:sp>
      <p:sp>
        <p:nvSpPr>
          <p:cNvPr id="3" name="Content Placeholder 2">
            <a:extLst>
              <a:ext uri="{FF2B5EF4-FFF2-40B4-BE49-F238E27FC236}">
                <a16:creationId xmlns:a16="http://schemas.microsoft.com/office/drawing/2014/main" id="{1593AD35-F310-42EE-A35C-CFF8D686D445}"/>
              </a:ext>
            </a:extLst>
          </p:cNvPr>
          <p:cNvSpPr>
            <a:spLocks noGrp="1"/>
          </p:cNvSpPr>
          <p:nvPr>
            <p:ph idx="1"/>
          </p:nvPr>
        </p:nvSpPr>
        <p:spPr/>
        <p:txBody>
          <a:bodyPr>
            <a:normAutofit fontScale="92500" lnSpcReduction="20000"/>
          </a:bodyPr>
          <a:lstStyle/>
          <a:p>
            <a:r>
              <a:rPr lang="en-US" dirty="0"/>
              <a:t>If the field is staked on a regular grid like 100’x100’ then each elevation represents a fixed area.  In this case 10,000 square feet. </a:t>
            </a:r>
          </a:p>
          <a:p>
            <a:r>
              <a:rPr lang="en-US" dirty="0"/>
              <a:t>The average elevation can be computed by averaging all the elevations.  </a:t>
            </a:r>
          </a:p>
          <a:p>
            <a:r>
              <a:rPr lang="en-US" dirty="0"/>
              <a:t>Cut/Fill Ratio:   When soil is moved it settles.  When calculating the cuts and fills more soil will need to cut than filled.   A typical soil might require 10-30% extra cut volume. </a:t>
            </a:r>
          </a:p>
          <a:p>
            <a:r>
              <a:rPr lang="en-US" dirty="0"/>
              <a:t>After applying the cut/fill ratio the average elevation of the field will be slightly less that the original. </a:t>
            </a:r>
          </a:p>
          <a:p>
            <a:r>
              <a:rPr lang="en-US" dirty="0"/>
              <a:t>Fortunately modern software will do the calculations required and apply the cut/fill ratio. </a:t>
            </a:r>
          </a:p>
        </p:txBody>
      </p:sp>
      <p:sp>
        <p:nvSpPr>
          <p:cNvPr id="4" name="Footer Placeholder 3">
            <a:extLst>
              <a:ext uri="{FF2B5EF4-FFF2-40B4-BE49-F238E27FC236}">
                <a16:creationId xmlns:a16="http://schemas.microsoft.com/office/drawing/2014/main" id="{16F8E290-5B48-4762-ACBC-23A6210F262A}"/>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F063F335-5FA4-438A-9F39-C3514B57C6CC}"/>
              </a:ext>
            </a:extLst>
          </p:cNvPr>
          <p:cNvSpPr>
            <a:spLocks noGrp="1"/>
          </p:cNvSpPr>
          <p:nvPr>
            <p:ph type="sldNum" sz="quarter" idx="4"/>
          </p:nvPr>
        </p:nvSpPr>
        <p:spPr/>
        <p:txBody>
          <a:bodyPr/>
          <a:lstStyle/>
          <a:p>
            <a:fld id="{5EB68B22-939C-4CB8-9475-5C7A063AE711}" type="slidenum">
              <a:rPr lang="en-US" smtClean="0"/>
              <a:t>25</a:t>
            </a:fld>
            <a:endParaRPr lang="en-US"/>
          </a:p>
        </p:txBody>
      </p:sp>
    </p:spTree>
    <p:extLst>
      <p:ext uri="{BB962C8B-B14F-4D97-AF65-F5344CB8AC3E}">
        <p14:creationId xmlns:p14="http://schemas.microsoft.com/office/powerpoint/2010/main" val="28003695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453205-5724-496D-B496-B64680D5FD62}"/>
              </a:ext>
            </a:extLst>
          </p:cNvPr>
          <p:cNvSpPr>
            <a:spLocks noGrp="1"/>
          </p:cNvSpPr>
          <p:nvPr>
            <p:ph type="title"/>
          </p:nvPr>
        </p:nvSpPr>
        <p:spPr/>
        <p:txBody>
          <a:bodyPr>
            <a:normAutofit fontScale="90000"/>
          </a:bodyPr>
          <a:lstStyle/>
          <a:p>
            <a:r>
              <a:rPr lang="en-US" dirty="0"/>
              <a:t>Example volume calculation</a:t>
            </a:r>
          </a:p>
        </p:txBody>
      </p:sp>
      <p:sp>
        <p:nvSpPr>
          <p:cNvPr id="3" name="Content Placeholder 2">
            <a:extLst>
              <a:ext uri="{FF2B5EF4-FFF2-40B4-BE49-F238E27FC236}">
                <a16:creationId xmlns:a16="http://schemas.microsoft.com/office/drawing/2014/main" id="{85B22B47-6300-4B93-916E-643143460756}"/>
              </a:ext>
            </a:extLst>
          </p:cNvPr>
          <p:cNvSpPr>
            <a:spLocks noGrp="1"/>
          </p:cNvSpPr>
          <p:nvPr>
            <p:ph idx="1"/>
          </p:nvPr>
        </p:nvSpPr>
        <p:spPr/>
        <p:txBody>
          <a:bodyPr/>
          <a:lstStyle/>
          <a:p>
            <a:r>
              <a:rPr lang="en-US" dirty="0"/>
              <a:t>Assume a station (100’ grid) needs to be cut .3’ the volume would be:</a:t>
            </a:r>
            <a:br>
              <a:rPr lang="en-US" dirty="0"/>
            </a:br>
            <a:r>
              <a:rPr lang="en-US" dirty="0"/>
              <a:t>100’ x 100’ x .3’ = 3000 cubic feet</a:t>
            </a:r>
            <a:br>
              <a:rPr lang="en-US" dirty="0"/>
            </a:br>
            <a:r>
              <a:rPr lang="en-US" dirty="0"/>
              <a:t>Or</a:t>
            </a:r>
            <a:br>
              <a:rPr lang="en-US" dirty="0"/>
            </a:br>
            <a:r>
              <a:rPr lang="en-US" dirty="0"/>
              <a:t>3000 cu. feet ÷ 27 cu. feet/cu. yard= 111 cu. yds. </a:t>
            </a:r>
          </a:p>
          <a:p>
            <a:r>
              <a:rPr lang="en-US" dirty="0"/>
              <a:t>Note that it does not take much of a cut to require hauling a lot of soil. </a:t>
            </a:r>
          </a:p>
        </p:txBody>
      </p:sp>
      <p:sp>
        <p:nvSpPr>
          <p:cNvPr id="4" name="Footer Placeholder 3">
            <a:extLst>
              <a:ext uri="{FF2B5EF4-FFF2-40B4-BE49-F238E27FC236}">
                <a16:creationId xmlns:a16="http://schemas.microsoft.com/office/drawing/2014/main" id="{AEBED07B-7AE3-4F1E-AB2D-D9B70054144D}"/>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C3327E9D-E63B-4ADA-B351-7DB6C3F67B63}"/>
              </a:ext>
            </a:extLst>
          </p:cNvPr>
          <p:cNvSpPr>
            <a:spLocks noGrp="1"/>
          </p:cNvSpPr>
          <p:nvPr>
            <p:ph type="sldNum" sz="quarter" idx="4"/>
          </p:nvPr>
        </p:nvSpPr>
        <p:spPr/>
        <p:txBody>
          <a:bodyPr/>
          <a:lstStyle/>
          <a:p>
            <a:fld id="{5EB68B22-939C-4CB8-9475-5C7A063AE711}" type="slidenum">
              <a:rPr lang="en-US" smtClean="0"/>
              <a:t>26</a:t>
            </a:fld>
            <a:endParaRPr lang="en-US"/>
          </a:p>
        </p:txBody>
      </p:sp>
    </p:spTree>
    <p:extLst>
      <p:ext uri="{BB962C8B-B14F-4D97-AF65-F5344CB8AC3E}">
        <p14:creationId xmlns:p14="http://schemas.microsoft.com/office/powerpoint/2010/main" val="14776054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A3AA1E-9ABB-4C61-BE31-0D065B477982}"/>
              </a:ext>
            </a:extLst>
          </p:cNvPr>
          <p:cNvSpPr>
            <a:spLocks noGrp="1"/>
          </p:cNvSpPr>
          <p:nvPr>
            <p:ph type="title"/>
          </p:nvPr>
        </p:nvSpPr>
        <p:spPr>
          <a:xfrm>
            <a:off x="228600" y="913719"/>
            <a:ext cx="7886700" cy="675437"/>
          </a:xfrm>
        </p:spPr>
        <p:txBody>
          <a:bodyPr>
            <a:normAutofit fontScale="90000"/>
          </a:bodyPr>
          <a:lstStyle/>
          <a:p>
            <a:pPr marL="857250" indent="-857250">
              <a:buFont typeface="+mj-lt"/>
              <a:buAutoNum type="romanUcPeriod" startAt="2"/>
            </a:pPr>
            <a:r>
              <a:rPr lang="en-US" dirty="0"/>
              <a:t>Examples</a:t>
            </a:r>
          </a:p>
        </p:txBody>
      </p:sp>
      <p:sp>
        <p:nvSpPr>
          <p:cNvPr id="3" name="Footer Placeholder 2">
            <a:extLst>
              <a:ext uri="{FF2B5EF4-FFF2-40B4-BE49-F238E27FC236}">
                <a16:creationId xmlns:a16="http://schemas.microsoft.com/office/drawing/2014/main" id="{E9A52917-ACEC-4333-BAE7-4F35B309F538}"/>
              </a:ext>
            </a:extLst>
          </p:cNvPr>
          <p:cNvSpPr>
            <a:spLocks noGrp="1"/>
          </p:cNvSpPr>
          <p:nvPr>
            <p:ph type="ftr" sz="quarter" idx="3"/>
          </p:nvPr>
        </p:nvSpPr>
        <p:spPr/>
        <p:txBody>
          <a:bodyPr/>
          <a:lstStyle/>
          <a:p>
            <a:r>
              <a:rPr lang="en-US"/>
              <a:t>Agricultural Mechanics</a:t>
            </a:r>
          </a:p>
        </p:txBody>
      </p:sp>
      <p:sp>
        <p:nvSpPr>
          <p:cNvPr id="4" name="Slide Number Placeholder 3">
            <a:extLst>
              <a:ext uri="{FF2B5EF4-FFF2-40B4-BE49-F238E27FC236}">
                <a16:creationId xmlns:a16="http://schemas.microsoft.com/office/drawing/2014/main" id="{2D1FB35D-7288-4902-B875-A31DB260B5B5}"/>
              </a:ext>
            </a:extLst>
          </p:cNvPr>
          <p:cNvSpPr>
            <a:spLocks noGrp="1"/>
          </p:cNvSpPr>
          <p:nvPr>
            <p:ph type="sldNum" sz="quarter" idx="4"/>
          </p:nvPr>
        </p:nvSpPr>
        <p:spPr/>
        <p:txBody>
          <a:bodyPr/>
          <a:lstStyle/>
          <a:p>
            <a:fld id="{5EB68B22-939C-4CB8-9475-5C7A063AE711}" type="slidenum">
              <a:rPr lang="en-US" smtClean="0"/>
              <a:t>3</a:t>
            </a:fld>
            <a:endParaRPr lang="en-US"/>
          </a:p>
        </p:txBody>
      </p:sp>
      <p:pic>
        <p:nvPicPr>
          <p:cNvPr id="3074" name="Picture 2" descr="Topographic Maps | Creek Connections | Allegheny College">
            <a:extLst>
              <a:ext uri="{FF2B5EF4-FFF2-40B4-BE49-F238E27FC236}">
                <a16:creationId xmlns:a16="http://schemas.microsoft.com/office/drawing/2014/main" id="{ABD74E51-BC42-438E-8A71-26B9EDD94B7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5486" y="2281657"/>
            <a:ext cx="6105205" cy="398958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75443790-9B02-48A7-A73E-7ACFC3C8BA4C}"/>
              </a:ext>
            </a:extLst>
          </p:cNvPr>
          <p:cNvSpPr txBox="1"/>
          <p:nvPr/>
        </p:nvSpPr>
        <p:spPr>
          <a:xfrm>
            <a:off x="1145722" y="1429079"/>
            <a:ext cx="3026228" cy="523220"/>
          </a:xfrm>
          <a:prstGeom prst="rect">
            <a:avLst/>
          </a:prstGeom>
          <a:noFill/>
        </p:spPr>
        <p:txBody>
          <a:bodyPr wrap="square" rtlCol="0">
            <a:spAutoFit/>
          </a:bodyPr>
          <a:lstStyle/>
          <a:p>
            <a:pPr marL="342900" indent="-342900">
              <a:buFont typeface="+mj-lt"/>
              <a:buAutoNum type="alphaUcPeriod"/>
            </a:pPr>
            <a:r>
              <a:rPr lang="en-US" sz="2800" dirty="0">
                <a:latin typeface="+mj-lt"/>
              </a:rPr>
              <a:t>USGS Topo Map</a:t>
            </a:r>
          </a:p>
        </p:txBody>
      </p:sp>
    </p:spTree>
    <p:extLst>
      <p:ext uri="{BB962C8B-B14F-4D97-AF65-F5344CB8AC3E}">
        <p14:creationId xmlns:p14="http://schemas.microsoft.com/office/powerpoint/2010/main" val="14260101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E10AEB-1748-4B09-A401-11E19048E6AF}"/>
              </a:ext>
            </a:extLst>
          </p:cNvPr>
          <p:cNvSpPr>
            <a:spLocks noGrp="1"/>
          </p:cNvSpPr>
          <p:nvPr>
            <p:ph type="title"/>
          </p:nvPr>
        </p:nvSpPr>
        <p:spPr>
          <a:xfrm>
            <a:off x="150668" y="845092"/>
            <a:ext cx="7886700" cy="675437"/>
          </a:xfrm>
        </p:spPr>
        <p:txBody>
          <a:bodyPr>
            <a:normAutofit fontScale="90000"/>
          </a:bodyPr>
          <a:lstStyle/>
          <a:p>
            <a:pPr marL="857250" indent="-857250">
              <a:buFont typeface="+mj-lt"/>
              <a:buAutoNum type="romanUcPeriod" startAt="2"/>
            </a:pPr>
            <a:r>
              <a:rPr lang="en-US" dirty="0"/>
              <a:t>Examples </a:t>
            </a:r>
            <a:r>
              <a:rPr lang="en-US" sz="2200" dirty="0"/>
              <a:t>(Cont.)</a:t>
            </a:r>
          </a:p>
        </p:txBody>
      </p:sp>
      <p:sp>
        <p:nvSpPr>
          <p:cNvPr id="4" name="Footer Placeholder 3">
            <a:extLst>
              <a:ext uri="{FF2B5EF4-FFF2-40B4-BE49-F238E27FC236}">
                <a16:creationId xmlns:a16="http://schemas.microsoft.com/office/drawing/2014/main" id="{80323C3F-7FA8-4655-9FAD-9EF4ACC0BF4E}"/>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2A5AB83F-2DA6-460F-9DF3-4F02F5075ABB}"/>
              </a:ext>
            </a:extLst>
          </p:cNvPr>
          <p:cNvSpPr>
            <a:spLocks noGrp="1"/>
          </p:cNvSpPr>
          <p:nvPr>
            <p:ph type="sldNum" sz="quarter" idx="4"/>
          </p:nvPr>
        </p:nvSpPr>
        <p:spPr/>
        <p:txBody>
          <a:bodyPr/>
          <a:lstStyle/>
          <a:p>
            <a:fld id="{5EB68B22-939C-4CB8-9475-5C7A063AE711}" type="slidenum">
              <a:rPr lang="en-US" smtClean="0"/>
              <a:t>4</a:t>
            </a:fld>
            <a:endParaRPr lang="en-US"/>
          </a:p>
        </p:txBody>
      </p:sp>
      <p:pic>
        <p:nvPicPr>
          <p:cNvPr id="6" name="Picture 4" descr="sample elevation data">
            <a:extLst>
              <a:ext uri="{FF2B5EF4-FFF2-40B4-BE49-F238E27FC236}">
                <a16:creationId xmlns:a16="http://schemas.microsoft.com/office/drawing/2014/main" id="{3A2B9C39-7E71-4B7B-B88A-AB8C2C9E81A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1705430" y="1978054"/>
            <a:ext cx="6409870" cy="433359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34E8ABC2-54E8-4097-8E07-BD6B29FC3A79}"/>
              </a:ext>
            </a:extLst>
          </p:cNvPr>
          <p:cNvSpPr/>
          <p:nvPr/>
        </p:nvSpPr>
        <p:spPr>
          <a:xfrm>
            <a:off x="1054066" y="1475634"/>
            <a:ext cx="2608406" cy="523220"/>
          </a:xfrm>
          <a:prstGeom prst="rect">
            <a:avLst/>
          </a:prstGeom>
        </p:spPr>
        <p:txBody>
          <a:bodyPr wrap="none">
            <a:spAutoFit/>
          </a:bodyPr>
          <a:lstStyle/>
          <a:p>
            <a:pPr marL="342900" indent="-342900">
              <a:buFont typeface="+mj-lt"/>
              <a:buAutoNum type="alphaUcPeriod" startAt="2"/>
            </a:pPr>
            <a:r>
              <a:rPr lang="en-US" sz="2800" dirty="0">
                <a:latin typeface="+mj-lt"/>
              </a:rPr>
              <a:t>GPS Field Map</a:t>
            </a:r>
          </a:p>
        </p:txBody>
      </p:sp>
    </p:spTree>
    <p:extLst>
      <p:ext uri="{BB962C8B-B14F-4D97-AF65-F5344CB8AC3E}">
        <p14:creationId xmlns:p14="http://schemas.microsoft.com/office/powerpoint/2010/main" val="6443654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4C58F8-4B12-4488-8EED-7D69A91EB30D}"/>
              </a:ext>
            </a:extLst>
          </p:cNvPr>
          <p:cNvSpPr>
            <a:spLocks noGrp="1"/>
          </p:cNvSpPr>
          <p:nvPr>
            <p:ph type="title"/>
          </p:nvPr>
        </p:nvSpPr>
        <p:spPr>
          <a:xfrm>
            <a:off x="287564" y="884623"/>
            <a:ext cx="7886700" cy="675437"/>
          </a:xfrm>
        </p:spPr>
        <p:txBody>
          <a:bodyPr>
            <a:normAutofit fontScale="90000"/>
          </a:bodyPr>
          <a:lstStyle/>
          <a:p>
            <a:pPr marL="857250" indent="-857250">
              <a:buFont typeface="+mj-lt"/>
              <a:buAutoNum type="romanUcPeriod" startAt="2"/>
            </a:pPr>
            <a:r>
              <a:rPr lang="en-US" dirty="0"/>
              <a:t>Examples </a:t>
            </a:r>
            <a:r>
              <a:rPr lang="en-US" sz="2200" dirty="0"/>
              <a:t>(Cont.)</a:t>
            </a:r>
            <a:endParaRPr lang="en-US" dirty="0"/>
          </a:p>
        </p:txBody>
      </p:sp>
      <p:sp>
        <p:nvSpPr>
          <p:cNvPr id="3" name="Footer Placeholder 2">
            <a:extLst>
              <a:ext uri="{FF2B5EF4-FFF2-40B4-BE49-F238E27FC236}">
                <a16:creationId xmlns:a16="http://schemas.microsoft.com/office/drawing/2014/main" id="{BD1796CC-6599-438D-9D86-F8CE489495EC}"/>
              </a:ext>
            </a:extLst>
          </p:cNvPr>
          <p:cNvSpPr>
            <a:spLocks noGrp="1"/>
          </p:cNvSpPr>
          <p:nvPr>
            <p:ph type="ftr" sz="quarter" idx="3"/>
          </p:nvPr>
        </p:nvSpPr>
        <p:spPr/>
        <p:txBody>
          <a:bodyPr/>
          <a:lstStyle/>
          <a:p>
            <a:r>
              <a:rPr lang="en-US"/>
              <a:t>Agricultural Mechanics</a:t>
            </a:r>
          </a:p>
        </p:txBody>
      </p:sp>
      <p:sp>
        <p:nvSpPr>
          <p:cNvPr id="4" name="Slide Number Placeholder 3">
            <a:extLst>
              <a:ext uri="{FF2B5EF4-FFF2-40B4-BE49-F238E27FC236}">
                <a16:creationId xmlns:a16="http://schemas.microsoft.com/office/drawing/2014/main" id="{97246C6B-1F51-467D-B787-C36D283C7A30}"/>
              </a:ext>
            </a:extLst>
          </p:cNvPr>
          <p:cNvSpPr>
            <a:spLocks noGrp="1"/>
          </p:cNvSpPr>
          <p:nvPr>
            <p:ph type="sldNum" sz="quarter" idx="4"/>
          </p:nvPr>
        </p:nvSpPr>
        <p:spPr/>
        <p:txBody>
          <a:bodyPr/>
          <a:lstStyle/>
          <a:p>
            <a:fld id="{5EB68B22-939C-4CB8-9475-5C7A063AE711}" type="slidenum">
              <a:rPr lang="en-US" smtClean="0"/>
              <a:t>5</a:t>
            </a:fld>
            <a:endParaRPr lang="en-US"/>
          </a:p>
        </p:txBody>
      </p:sp>
      <p:pic>
        <p:nvPicPr>
          <p:cNvPr id="5" name="Picture 4">
            <a:extLst>
              <a:ext uri="{FF2B5EF4-FFF2-40B4-BE49-F238E27FC236}">
                <a16:creationId xmlns:a16="http://schemas.microsoft.com/office/drawing/2014/main" id="{6FAED9A6-4440-4DC9-B7A6-D648E995E6A1}"/>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50990" y="2071952"/>
            <a:ext cx="8842020" cy="4206224"/>
          </a:xfrm>
          <a:prstGeom prst="rect">
            <a:avLst/>
          </a:prstGeom>
        </p:spPr>
      </p:pic>
      <p:sp>
        <p:nvSpPr>
          <p:cNvPr id="6" name="Rectangle 5">
            <a:extLst>
              <a:ext uri="{FF2B5EF4-FFF2-40B4-BE49-F238E27FC236}">
                <a16:creationId xmlns:a16="http://schemas.microsoft.com/office/drawing/2014/main" id="{73C308C0-1F95-4642-80C5-6B0EA4979A73}"/>
              </a:ext>
            </a:extLst>
          </p:cNvPr>
          <p:cNvSpPr/>
          <p:nvPr/>
        </p:nvSpPr>
        <p:spPr>
          <a:xfrm>
            <a:off x="1119380" y="1396515"/>
            <a:ext cx="2468946" cy="523220"/>
          </a:xfrm>
          <a:prstGeom prst="rect">
            <a:avLst/>
          </a:prstGeom>
        </p:spPr>
        <p:txBody>
          <a:bodyPr wrap="none">
            <a:spAutoFit/>
          </a:bodyPr>
          <a:lstStyle/>
          <a:p>
            <a:pPr marL="514350" indent="-514350">
              <a:buFont typeface="+mj-lt"/>
              <a:buAutoNum type="alphaUcPeriod" startAt="3"/>
            </a:pPr>
            <a:r>
              <a:rPr lang="en-US" sz="2800" dirty="0">
                <a:latin typeface="+mj-lt"/>
              </a:rPr>
              <a:t>Google Map</a:t>
            </a:r>
          </a:p>
        </p:txBody>
      </p:sp>
    </p:spTree>
    <p:extLst>
      <p:ext uri="{BB962C8B-B14F-4D97-AF65-F5344CB8AC3E}">
        <p14:creationId xmlns:p14="http://schemas.microsoft.com/office/powerpoint/2010/main" val="35076694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47CAAA-2166-4F4C-BBEE-49077C67C38F}"/>
              </a:ext>
            </a:extLst>
          </p:cNvPr>
          <p:cNvSpPr>
            <a:spLocks noGrp="1"/>
          </p:cNvSpPr>
          <p:nvPr>
            <p:ph type="title"/>
          </p:nvPr>
        </p:nvSpPr>
        <p:spPr>
          <a:xfrm>
            <a:off x="77107" y="891881"/>
            <a:ext cx="7886700" cy="675437"/>
          </a:xfrm>
        </p:spPr>
        <p:txBody>
          <a:bodyPr>
            <a:normAutofit fontScale="90000"/>
          </a:bodyPr>
          <a:lstStyle/>
          <a:p>
            <a:pPr marL="857250" indent="-857250">
              <a:buFont typeface="+mj-lt"/>
              <a:buAutoNum type="romanUcPeriod" startAt="2"/>
            </a:pPr>
            <a:r>
              <a:rPr lang="en-US" dirty="0"/>
              <a:t>Examples </a:t>
            </a:r>
            <a:r>
              <a:rPr lang="en-US" sz="2200" dirty="0"/>
              <a:t>(Cont.)</a:t>
            </a:r>
            <a:endParaRPr lang="en-US" dirty="0"/>
          </a:p>
        </p:txBody>
      </p:sp>
      <p:pic>
        <p:nvPicPr>
          <p:cNvPr id="5" name="Content Placeholder 4">
            <a:extLst>
              <a:ext uri="{FF2B5EF4-FFF2-40B4-BE49-F238E27FC236}">
                <a16:creationId xmlns:a16="http://schemas.microsoft.com/office/drawing/2014/main" id="{74224E2E-1425-485B-942B-870CEE109EC6}"/>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a:stretch/>
        </p:blipFill>
        <p:spPr>
          <a:xfrm>
            <a:off x="1567543" y="2019559"/>
            <a:ext cx="6454018" cy="4273251"/>
          </a:xfrm>
        </p:spPr>
      </p:pic>
      <p:sp>
        <p:nvSpPr>
          <p:cNvPr id="3" name="Footer Placeholder 2">
            <a:extLst>
              <a:ext uri="{FF2B5EF4-FFF2-40B4-BE49-F238E27FC236}">
                <a16:creationId xmlns:a16="http://schemas.microsoft.com/office/drawing/2014/main" id="{B5183D0A-C7EE-411D-A5D5-3E55CF4C258B}"/>
              </a:ext>
            </a:extLst>
          </p:cNvPr>
          <p:cNvSpPr>
            <a:spLocks noGrp="1"/>
          </p:cNvSpPr>
          <p:nvPr>
            <p:ph type="ftr" sz="quarter" idx="3"/>
          </p:nvPr>
        </p:nvSpPr>
        <p:spPr/>
        <p:txBody>
          <a:bodyPr/>
          <a:lstStyle/>
          <a:p>
            <a:r>
              <a:rPr lang="en-US"/>
              <a:t>Agricultural Mechanics</a:t>
            </a:r>
          </a:p>
        </p:txBody>
      </p:sp>
      <p:sp>
        <p:nvSpPr>
          <p:cNvPr id="4" name="Slide Number Placeholder 3">
            <a:extLst>
              <a:ext uri="{FF2B5EF4-FFF2-40B4-BE49-F238E27FC236}">
                <a16:creationId xmlns:a16="http://schemas.microsoft.com/office/drawing/2014/main" id="{7D24DB51-1195-4F1E-9334-FDA1CDD39F90}"/>
              </a:ext>
            </a:extLst>
          </p:cNvPr>
          <p:cNvSpPr>
            <a:spLocks noGrp="1"/>
          </p:cNvSpPr>
          <p:nvPr>
            <p:ph type="sldNum" sz="quarter" idx="4"/>
          </p:nvPr>
        </p:nvSpPr>
        <p:spPr/>
        <p:txBody>
          <a:bodyPr/>
          <a:lstStyle/>
          <a:p>
            <a:fld id="{5EB68B22-939C-4CB8-9475-5C7A063AE711}" type="slidenum">
              <a:rPr lang="en-US" smtClean="0"/>
              <a:t>6</a:t>
            </a:fld>
            <a:endParaRPr lang="en-US"/>
          </a:p>
        </p:txBody>
      </p:sp>
      <p:sp>
        <p:nvSpPr>
          <p:cNvPr id="6" name="Rectangle 5">
            <a:extLst>
              <a:ext uri="{FF2B5EF4-FFF2-40B4-BE49-F238E27FC236}">
                <a16:creationId xmlns:a16="http://schemas.microsoft.com/office/drawing/2014/main" id="{ED4005A9-DED3-48B9-AE6D-A55954142826}"/>
              </a:ext>
            </a:extLst>
          </p:cNvPr>
          <p:cNvSpPr/>
          <p:nvPr/>
        </p:nvSpPr>
        <p:spPr>
          <a:xfrm>
            <a:off x="984250" y="1396307"/>
            <a:ext cx="2706190" cy="523220"/>
          </a:xfrm>
          <a:prstGeom prst="rect">
            <a:avLst/>
          </a:prstGeom>
        </p:spPr>
        <p:txBody>
          <a:bodyPr wrap="none">
            <a:spAutoFit/>
          </a:bodyPr>
          <a:lstStyle/>
          <a:p>
            <a:pPr marL="514350" indent="-514350">
              <a:buFont typeface="+mj-lt"/>
              <a:buAutoNum type="alphaUcPeriod" startAt="4"/>
            </a:pPr>
            <a:r>
              <a:rPr lang="en-US" sz="2800" dirty="0">
                <a:latin typeface="+mj-lt"/>
              </a:rPr>
              <a:t>Farmed Fields</a:t>
            </a:r>
          </a:p>
        </p:txBody>
      </p:sp>
    </p:spTree>
    <p:extLst>
      <p:ext uri="{BB962C8B-B14F-4D97-AF65-F5344CB8AC3E}">
        <p14:creationId xmlns:p14="http://schemas.microsoft.com/office/powerpoint/2010/main" val="22213148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4A6B4D-52EF-4F44-ABB3-F7CCFAEE006F}"/>
              </a:ext>
            </a:extLst>
          </p:cNvPr>
          <p:cNvSpPr>
            <a:spLocks noGrp="1"/>
          </p:cNvSpPr>
          <p:nvPr>
            <p:ph type="title"/>
          </p:nvPr>
        </p:nvSpPr>
        <p:spPr>
          <a:xfrm>
            <a:off x="106135" y="872194"/>
            <a:ext cx="7886700" cy="675437"/>
          </a:xfrm>
        </p:spPr>
        <p:txBody>
          <a:bodyPr>
            <a:normAutofit fontScale="90000"/>
          </a:bodyPr>
          <a:lstStyle/>
          <a:p>
            <a:pPr marL="857250" indent="-857250">
              <a:buFont typeface="+mj-lt"/>
              <a:buAutoNum type="romanUcPeriod" startAt="2"/>
            </a:pPr>
            <a:r>
              <a:rPr lang="en-US" dirty="0"/>
              <a:t>Examples </a:t>
            </a:r>
            <a:r>
              <a:rPr lang="en-US" sz="2200" dirty="0"/>
              <a:t>(Cont.)</a:t>
            </a:r>
            <a:endParaRPr lang="en-US" dirty="0"/>
          </a:p>
        </p:txBody>
      </p:sp>
      <p:pic>
        <p:nvPicPr>
          <p:cNvPr id="5" name="Content Placeholder 4">
            <a:extLst>
              <a:ext uri="{FF2B5EF4-FFF2-40B4-BE49-F238E27FC236}">
                <a16:creationId xmlns:a16="http://schemas.microsoft.com/office/drawing/2014/main" id="{81C0D8B4-0E03-45E4-AE7D-5F616A6FCA52}"/>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a:stretch/>
        </p:blipFill>
        <p:spPr>
          <a:xfrm>
            <a:off x="1923143" y="2084397"/>
            <a:ext cx="6257142" cy="4246849"/>
          </a:xfrm>
        </p:spPr>
      </p:pic>
      <p:sp>
        <p:nvSpPr>
          <p:cNvPr id="3" name="Footer Placeholder 2">
            <a:extLst>
              <a:ext uri="{FF2B5EF4-FFF2-40B4-BE49-F238E27FC236}">
                <a16:creationId xmlns:a16="http://schemas.microsoft.com/office/drawing/2014/main" id="{2AB59A13-C9AB-4E62-A81A-E9CA0FB25F44}"/>
              </a:ext>
            </a:extLst>
          </p:cNvPr>
          <p:cNvSpPr>
            <a:spLocks noGrp="1"/>
          </p:cNvSpPr>
          <p:nvPr>
            <p:ph type="ftr" sz="quarter" idx="3"/>
          </p:nvPr>
        </p:nvSpPr>
        <p:spPr/>
        <p:txBody>
          <a:bodyPr/>
          <a:lstStyle/>
          <a:p>
            <a:r>
              <a:rPr lang="en-US"/>
              <a:t>Agricultural Mechanics</a:t>
            </a:r>
          </a:p>
        </p:txBody>
      </p:sp>
      <p:sp>
        <p:nvSpPr>
          <p:cNvPr id="4" name="Slide Number Placeholder 3">
            <a:extLst>
              <a:ext uri="{FF2B5EF4-FFF2-40B4-BE49-F238E27FC236}">
                <a16:creationId xmlns:a16="http://schemas.microsoft.com/office/drawing/2014/main" id="{356A58AC-0FD5-4602-A1B9-1A08A55D6531}"/>
              </a:ext>
            </a:extLst>
          </p:cNvPr>
          <p:cNvSpPr>
            <a:spLocks noGrp="1"/>
          </p:cNvSpPr>
          <p:nvPr>
            <p:ph type="sldNum" sz="quarter" idx="4"/>
          </p:nvPr>
        </p:nvSpPr>
        <p:spPr/>
        <p:txBody>
          <a:bodyPr/>
          <a:lstStyle/>
          <a:p>
            <a:fld id="{5EB68B22-939C-4CB8-9475-5C7A063AE711}" type="slidenum">
              <a:rPr lang="en-US" smtClean="0"/>
              <a:t>7</a:t>
            </a:fld>
            <a:endParaRPr lang="en-US"/>
          </a:p>
        </p:txBody>
      </p:sp>
      <p:cxnSp>
        <p:nvCxnSpPr>
          <p:cNvPr id="7" name="Straight Arrow Connector 6">
            <a:extLst>
              <a:ext uri="{FF2B5EF4-FFF2-40B4-BE49-F238E27FC236}">
                <a16:creationId xmlns:a16="http://schemas.microsoft.com/office/drawing/2014/main" id="{D9A482E2-1D49-475E-A3AE-4CF580406616}"/>
              </a:ext>
            </a:extLst>
          </p:cNvPr>
          <p:cNvCxnSpPr/>
          <p:nvPr/>
        </p:nvCxnSpPr>
        <p:spPr>
          <a:xfrm flipV="1">
            <a:off x="4343400" y="2857500"/>
            <a:ext cx="1506682" cy="2150918"/>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EEA22016-C40A-406E-A4E0-A1BC25179026}"/>
              </a:ext>
            </a:extLst>
          </p:cNvPr>
          <p:cNvSpPr/>
          <p:nvPr/>
        </p:nvSpPr>
        <p:spPr>
          <a:xfrm>
            <a:off x="984251" y="1418118"/>
            <a:ext cx="2010872" cy="523220"/>
          </a:xfrm>
          <a:prstGeom prst="rect">
            <a:avLst/>
          </a:prstGeom>
        </p:spPr>
        <p:txBody>
          <a:bodyPr wrap="none">
            <a:spAutoFit/>
          </a:bodyPr>
          <a:lstStyle/>
          <a:p>
            <a:pPr marL="514350" indent="-514350">
              <a:buFont typeface="+mj-lt"/>
              <a:buAutoNum type="alphaUcPeriod" startAt="5"/>
            </a:pPr>
            <a:r>
              <a:rPr lang="en-US" sz="2800" dirty="0">
                <a:latin typeface="+mj-lt"/>
              </a:rPr>
              <a:t>Contours</a:t>
            </a:r>
          </a:p>
        </p:txBody>
      </p:sp>
    </p:spTree>
    <p:extLst>
      <p:ext uri="{BB962C8B-B14F-4D97-AF65-F5344CB8AC3E}">
        <p14:creationId xmlns:p14="http://schemas.microsoft.com/office/powerpoint/2010/main" val="14166931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7ADCA9-5247-44F6-A274-E2E05F53A0BC}"/>
              </a:ext>
            </a:extLst>
          </p:cNvPr>
          <p:cNvSpPr>
            <a:spLocks noGrp="1"/>
          </p:cNvSpPr>
          <p:nvPr>
            <p:ph type="title"/>
          </p:nvPr>
        </p:nvSpPr>
        <p:spPr/>
        <p:txBody>
          <a:bodyPr>
            <a:normAutofit fontScale="90000"/>
          </a:bodyPr>
          <a:lstStyle/>
          <a:p>
            <a:pPr marL="857250" indent="-857250">
              <a:buFont typeface="+mj-lt"/>
              <a:buAutoNum type="romanUcPeriod" startAt="3"/>
            </a:pPr>
            <a:r>
              <a:rPr lang="en-US" altLang="en-US" dirty="0"/>
              <a:t>Uses in Agriculture</a:t>
            </a:r>
            <a:endParaRPr lang="en-US" dirty="0"/>
          </a:p>
        </p:txBody>
      </p:sp>
      <p:sp>
        <p:nvSpPr>
          <p:cNvPr id="3" name="Content Placeholder 2">
            <a:extLst>
              <a:ext uri="{FF2B5EF4-FFF2-40B4-BE49-F238E27FC236}">
                <a16:creationId xmlns:a16="http://schemas.microsoft.com/office/drawing/2014/main" id="{248D6CB3-1B2A-44B1-A05F-E8DAFEDDD63D}"/>
              </a:ext>
            </a:extLst>
          </p:cNvPr>
          <p:cNvSpPr>
            <a:spLocks noGrp="1"/>
          </p:cNvSpPr>
          <p:nvPr>
            <p:ph idx="1"/>
          </p:nvPr>
        </p:nvSpPr>
        <p:spPr/>
        <p:txBody>
          <a:bodyPr>
            <a:normAutofit/>
          </a:bodyPr>
          <a:lstStyle/>
          <a:p>
            <a:pPr eaLnBrk="1" hangingPunct="1"/>
            <a:r>
              <a:rPr lang="en-US" dirty="0"/>
              <a:t>Land Leveling for Irrigation</a:t>
            </a:r>
          </a:p>
          <a:p>
            <a:pPr lvl="1" eaLnBrk="1" hangingPunct="1"/>
            <a:r>
              <a:rPr lang="en-US" dirty="0"/>
              <a:t>Typical irrigation slopes are 1-3% </a:t>
            </a:r>
          </a:p>
          <a:p>
            <a:pPr lvl="1" eaLnBrk="1" hangingPunct="1"/>
            <a:r>
              <a:rPr lang="en-US" dirty="0"/>
              <a:t>Needed for field drainage even if irrigation method is not surface like furrow or</a:t>
            </a:r>
            <a:r>
              <a:rPr lang="en-US" baseline="0" dirty="0"/>
              <a:t> flood</a:t>
            </a:r>
            <a:endParaRPr lang="en-US" dirty="0"/>
          </a:p>
          <a:p>
            <a:pPr eaLnBrk="1" hangingPunct="1"/>
            <a:r>
              <a:rPr lang="en-US" dirty="0"/>
              <a:t>Rice</a:t>
            </a:r>
            <a:r>
              <a:rPr lang="en-US" baseline="0" dirty="0"/>
              <a:t> Checks </a:t>
            </a:r>
          </a:p>
          <a:p>
            <a:pPr lvl="1"/>
            <a:r>
              <a:rPr lang="en-US" dirty="0"/>
              <a:t>In growing rice, the field is maintained with standing water.</a:t>
            </a:r>
          </a:p>
          <a:p>
            <a:pPr lvl="1"/>
            <a:r>
              <a:rPr lang="en-US" dirty="0"/>
              <a:t>Checks are small ridges that hold the water and must be at a fixed elevation.</a:t>
            </a:r>
          </a:p>
        </p:txBody>
      </p:sp>
      <p:sp>
        <p:nvSpPr>
          <p:cNvPr id="4" name="Footer Placeholder 3">
            <a:extLst>
              <a:ext uri="{FF2B5EF4-FFF2-40B4-BE49-F238E27FC236}">
                <a16:creationId xmlns:a16="http://schemas.microsoft.com/office/drawing/2014/main" id="{5BA96EC1-58C3-41DF-A03C-FF099F8C848D}"/>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B208AE67-5DDE-49BF-A9EC-131A8AA40C14}"/>
              </a:ext>
            </a:extLst>
          </p:cNvPr>
          <p:cNvSpPr>
            <a:spLocks noGrp="1"/>
          </p:cNvSpPr>
          <p:nvPr>
            <p:ph type="sldNum" sz="quarter" idx="4"/>
          </p:nvPr>
        </p:nvSpPr>
        <p:spPr/>
        <p:txBody>
          <a:bodyPr/>
          <a:lstStyle/>
          <a:p>
            <a:fld id="{5EB68B22-939C-4CB8-9475-5C7A063AE711}" type="slidenum">
              <a:rPr lang="en-US" smtClean="0"/>
              <a:t>8</a:t>
            </a:fld>
            <a:endParaRPr lang="en-US"/>
          </a:p>
        </p:txBody>
      </p:sp>
    </p:spTree>
    <p:extLst>
      <p:ext uri="{BB962C8B-B14F-4D97-AF65-F5344CB8AC3E}">
        <p14:creationId xmlns:p14="http://schemas.microsoft.com/office/powerpoint/2010/main" val="42009059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B40635-6EE8-45DB-89B5-1322ABE705AC}"/>
              </a:ext>
            </a:extLst>
          </p:cNvPr>
          <p:cNvSpPr>
            <a:spLocks noGrp="1"/>
          </p:cNvSpPr>
          <p:nvPr>
            <p:ph type="title"/>
          </p:nvPr>
        </p:nvSpPr>
        <p:spPr>
          <a:xfrm>
            <a:off x="991508" y="1518081"/>
            <a:ext cx="3057978" cy="675437"/>
          </a:xfrm>
        </p:spPr>
        <p:txBody>
          <a:bodyPr>
            <a:normAutofit/>
          </a:bodyPr>
          <a:lstStyle/>
          <a:p>
            <a:r>
              <a:rPr lang="en-US" sz="2800" dirty="0"/>
              <a:t>Rice Checks</a:t>
            </a:r>
          </a:p>
        </p:txBody>
      </p:sp>
      <p:sp>
        <p:nvSpPr>
          <p:cNvPr id="3" name="Footer Placeholder 2">
            <a:extLst>
              <a:ext uri="{FF2B5EF4-FFF2-40B4-BE49-F238E27FC236}">
                <a16:creationId xmlns:a16="http://schemas.microsoft.com/office/drawing/2014/main" id="{0118CC87-46AF-4936-8B09-A153BDE78419}"/>
              </a:ext>
            </a:extLst>
          </p:cNvPr>
          <p:cNvSpPr>
            <a:spLocks noGrp="1"/>
          </p:cNvSpPr>
          <p:nvPr>
            <p:ph type="ftr" sz="quarter" idx="3"/>
          </p:nvPr>
        </p:nvSpPr>
        <p:spPr/>
        <p:txBody>
          <a:bodyPr/>
          <a:lstStyle/>
          <a:p>
            <a:r>
              <a:rPr lang="en-US"/>
              <a:t>Agricultural Mechanics</a:t>
            </a:r>
          </a:p>
        </p:txBody>
      </p:sp>
      <p:sp>
        <p:nvSpPr>
          <p:cNvPr id="4" name="Slide Number Placeholder 3">
            <a:extLst>
              <a:ext uri="{FF2B5EF4-FFF2-40B4-BE49-F238E27FC236}">
                <a16:creationId xmlns:a16="http://schemas.microsoft.com/office/drawing/2014/main" id="{32002C39-F488-4771-A57A-9789C708C141}"/>
              </a:ext>
            </a:extLst>
          </p:cNvPr>
          <p:cNvSpPr>
            <a:spLocks noGrp="1"/>
          </p:cNvSpPr>
          <p:nvPr>
            <p:ph type="sldNum" sz="quarter" idx="4"/>
          </p:nvPr>
        </p:nvSpPr>
        <p:spPr/>
        <p:txBody>
          <a:bodyPr/>
          <a:lstStyle/>
          <a:p>
            <a:fld id="{5EB68B22-939C-4CB8-9475-5C7A063AE711}" type="slidenum">
              <a:rPr lang="en-US" smtClean="0"/>
              <a:t>9</a:t>
            </a:fld>
            <a:endParaRPr lang="en-US"/>
          </a:p>
        </p:txBody>
      </p:sp>
      <p:pic>
        <p:nvPicPr>
          <p:cNvPr id="5" name="Picture 4">
            <a:extLst>
              <a:ext uri="{FF2B5EF4-FFF2-40B4-BE49-F238E27FC236}">
                <a16:creationId xmlns:a16="http://schemas.microsoft.com/office/drawing/2014/main" id="{3AF41F74-A947-4AE4-AF31-FB81320BC86E}"/>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766458" y="1927797"/>
            <a:ext cx="5314950" cy="4327969"/>
          </a:xfrm>
          <a:prstGeom prst="rect">
            <a:avLst/>
          </a:prstGeom>
        </p:spPr>
      </p:pic>
      <p:sp>
        <p:nvSpPr>
          <p:cNvPr id="7" name="Callout: Double Bent Line with No Border 6">
            <a:extLst>
              <a:ext uri="{FF2B5EF4-FFF2-40B4-BE49-F238E27FC236}">
                <a16:creationId xmlns:a16="http://schemas.microsoft.com/office/drawing/2014/main" id="{20EF9B36-73EA-47FB-9FD5-540B62EE5568}"/>
              </a:ext>
            </a:extLst>
          </p:cNvPr>
          <p:cNvSpPr/>
          <p:nvPr/>
        </p:nvSpPr>
        <p:spPr>
          <a:xfrm>
            <a:off x="1194706" y="4545020"/>
            <a:ext cx="2098964" cy="758537"/>
          </a:xfrm>
          <a:prstGeom prst="callout3">
            <a:avLst>
              <a:gd name="adj1" fmla="val 37928"/>
              <a:gd name="adj2" fmla="val 106023"/>
              <a:gd name="adj3" fmla="val 35188"/>
              <a:gd name="adj4" fmla="val 124422"/>
              <a:gd name="adj5" fmla="val 49315"/>
              <a:gd name="adj6" fmla="val 145214"/>
              <a:gd name="adj7" fmla="val 85565"/>
              <a:gd name="adj8" fmla="val 206518"/>
            </a:avLst>
          </a:prstGeom>
          <a:ln w="50800">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Leveled Field</a:t>
            </a:r>
            <a:br>
              <a:rPr lang="en-US" dirty="0"/>
            </a:br>
            <a:r>
              <a:rPr lang="en-US" dirty="0"/>
              <a:t>Checks are Straight</a:t>
            </a:r>
          </a:p>
        </p:txBody>
      </p:sp>
      <p:sp>
        <p:nvSpPr>
          <p:cNvPr id="9" name="Callout: Double Bent Line with No Border 8">
            <a:extLst>
              <a:ext uri="{FF2B5EF4-FFF2-40B4-BE49-F238E27FC236}">
                <a16:creationId xmlns:a16="http://schemas.microsoft.com/office/drawing/2014/main" id="{BA02BF2A-9673-4047-AE12-FEB391D5D814}"/>
              </a:ext>
            </a:extLst>
          </p:cNvPr>
          <p:cNvSpPr/>
          <p:nvPr/>
        </p:nvSpPr>
        <p:spPr>
          <a:xfrm>
            <a:off x="1095993" y="2321369"/>
            <a:ext cx="2098964" cy="758537"/>
          </a:xfrm>
          <a:prstGeom prst="callout3">
            <a:avLst>
              <a:gd name="adj1" fmla="val 37928"/>
              <a:gd name="adj2" fmla="val 106023"/>
              <a:gd name="adj3" fmla="val 35188"/>
              <a:gd name="adj4" fmla="val 124422"/>
              <a:gd name="adj5" fmla="val 49315"/>
              <a:gd name="adj6" fmla="val 145214"/>
              <a:gd name="adj7" fmla="val 98959"/>
              <a:gd name="adj8" fmla="val 206864"/>
            </a:avLst>
          </a:prstGeom>
          <a:ln w="50800">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Unlevel Field</a:t>
            </a:r>
            <a:br>
              <a:rPr lang="en-US" dirty="0"/>
            </a:br>
            <a:r>
              <a:rPr lang="en-US" dirty="0"/>
              <a:t>Checks Follow Natural Contours</a:t>
            </a:r>
          </a:p>
        </p:txBody>
      </p:sp>
      <p:sp>
        <p:nvSpPr>
          <p:cNvPr id="10" name="Title 1">
            <a:extLst>
              <a:ext uri="{FF2B5EF4-FFF2-40B4-BE49-F238E27FC236}">
                <a16:creationId xmlns:a16="http://schemas.microsoft.com/office/drawing/2014/main" id="{FEFE206D-E3F2-474F-B200-5B5A4E2BA78F}"/>
              </a:ext>
            </a:extLst>
          </p:cNvPr>
          <p:cNvSpPr txBox="1">
            <a:spLocks/>
          </p:cNvSpPr>
          <p:nvPr/>
        </p:nvSpPr>
        <p:spPr>
          <a:xfrm>
            <a:off x="171450" y="805372"/>
            <a:ext cx="7886700" cy="675437"/>
          </a:xfrm>
          <a:prstGeom prst="rect">
            <a:avLst/>
          </a:prstGeom>
        </p:spPr>
        <p:txBody>
          <a:bodyPr vert="horz" lIns="91440" tIns="45720" rIns="91440" bIns="45720" rtlCol="0" anchor="ctr">
            <a:normAutofit fontScale="97500" lnSpcReduction="10000"/>
          </a:bodyPr>
          <a:lstStyle>
            <a:lvl1pPr marL="0" indent="0" algn="l" defTabSz="914400" rtl="0" eaLnBrk="1" latinLnBrk="0" hangingPunct="1">
              <a:lnSpc>
                <a:spcPct val="90000"/>
              </a:lnSpc>
              <a:spcBef>
                <a:spcPct val="0"/>
              </a:spcBef>
              <a:buFont typeface="+mj-lt"/>
              <a:buNone/>
              <a:defRPr sz="4400" kern="1200">
                <a:solidFill>
                  <a:schemeClr val="tx1"/>
                </a:solidFill>
                <a:latin typeface="+mj-lt"/>
                <a:ea typeface="+mj-ea"/>
                <a:cs typeface="+mj-cs"/>
              </a:defRPr>
            </a:lvl1pPr>
          </a:lstStyle>
          <a:p>
            <a:pPr marL="857250" indent="-857250">
              <a:buFont typeface="+mj-lt"/>
              <a:buAutoNum type="romanUcPeriod" startAt="3"/>
            </a:pPr>
            <a:r>
              <a:rPr lang="en-US" altLang="en-US"/>
              <a:t>Uses in Agriculture</a:t>
            </a:r>
            <a:endParaRPr lang="en-US" dirty="0"/>
          </a:p>
        </p:txBody>
      </p:sp>
    </p:spTree>
    <p:extLst>
      <p:ext uri="{BB962C8B-B14F-4D97-AF65-F5344CB8AC3E}">
        <p14:creationId xmlns:p14="http://schemas.microsoft.com/office/powerpoint/2010/main" val="3960837966"/>
      </p:ext>
    </p:extLst>
  </p:cSld>
  <p:clrMapOvr>
    <a:masterClrMapping/>
  </p:clrMapOvr>
</p:sld>
</file>

<file path=ppt/theme/theme1.xml><?xml version="1.0" encoding="utf-8"?>
<a:theme xmlns:a="http://schemas.openxmlformats.org/drawingml/2006/main" name="Template 2">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01-Introduction</Template>
  <TotalTime>1473</TotalTime>
  <Words>1423</Words>
  <Application>Microsoft Office PowerPoint</Application>
  <PresentationFormat>On-screen Show (4:3)</PresentationFormat>
  <Paragraphs>182</Paragraphs>
  <Slides>26</Slides>
  <Notes>14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Arial</vt:lpstr>
      <vt:lpstr>Calibri</vt:lpstr>
      <vt:lpstr>Calibri Light</vt:lpstr>
      <vt:lpstr>Template 2</vt:lpstr>
      <vt:lpstr>Surveying Skills</vt:lpstr>
      <vt:lpstr>What is Topography Mapping?</vt:lpstr>
      <vt:lpstr>Examples</vt:lpstr>
      <vt:lpstr>Examples (Cont.)</vt:lpstr>
      <vt:lpstr>Examples (Cont.)</vt:lpstr>
      <vt:lpstr>Examples (Cont.)</vt:lpstr>
      <vt:lpstr>Examples (Cont.)</vt:lpstr>
      <vt:lpstr>Uses in Agriculture</vt:lpstr>
      <vt:lpstr>Rice Checks</vt:lpstr>
      <vt:lpstr>Historic Leveling Practice</vt:lpstr>
      <vt:lpstr>Laser Equipment</vt:lpstr>
      <vt:lpstr>Modern Practice</vt:lpstr>
      <vt:lpstr>GPS - Equipment</vt:lpstr>
      <vt:lpstr>GPS - Accuracy</vt:lpstr>
      <vt:lpstr>RTK GPS Base Station</vt:lpstr>
      <vt:lpstr>Cut/Fill Map</vt:lpstr>
      <vt:lpstr>Topographic Map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Cut/Fill Calculations</vt:lpstr>
      <vt:lpstr>Example volume calculation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Topo Mapping</dc:title>
  <dc:creator>Michael Spiess</dc:creator>
  <cp:lastModifiedBy>Dick Piersma</cp:lastModifiedBy>
  <cp:revision>23</cp:revision>
  <dcterms:created xsi:type="dcterms:W3CDTF">2022-03-25T18:02:55Z</dcterms:created>
  <dcterms:modified xsi:type="dcterms:W3CDTF">2022-07-10T04:25:37Z</dcterms:modified>
</cp:coreProperties>
</file>