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sldIdLst>
    <p:sldId id="256" r:id="rId2"/>
    <p:sldId id="257" r:id="rId3"/>
    <p:sldId id="277" r:id="rId4"/>
    <p:sldId id="258" r:id="rId5"/>
    <p:sldId id="270" r:id="rId6"/>
    <p:sldId id="278" r:id="rId7"/>
    <p:sldId id="259" r:id="rId8"/>
    <p:sldId id="268" r:id="rId9"/>
    <p:sldId id="269" r:id="rId10"/>
    <p:sldId id="272" r:id="rId11"/>
    <p:sldId id="260" r:id="rId12"/>
    <p:sldId id="262" r:id="rId13"/>
    <p:sldId id="263" r:id="rId14"/>
    <p:sldId id="276" r:id="rId15"/>
    <p:sldId id="275" r:id="rId16"/>
    <p:sldId id="264" r:id="rId17"/>
    <p:sldId id="266" r:id="rId18"/>
    <p:sldId id="315" r:id="rId19"/>
    <p:sldId id="319" r:id="rId20"/>
    <p:sldId id="320" r:id="rId21"/>
    <p:sldId id="282" r:id="rId22"/>
    <p:sldId id="302" r:id="rId23"/>
    <p:sldId id="295" r:id="rId24"/>
    <p:sldId id="318" r:id="rId25"/>
    <p:sldId id="274" r:id="rId26"/>
    <p:sldId id="312" r:id="rId27"/>
    <p:sldId id="308" r:id="rId28"/>
    <p:sldId id="313" r:id="rId29"/>
    <p:sldId id="314" r:id="rId30"/>
    <p:sldId id="265" r:id="rId31"/>
    <p:sldId id="267" r:id="rId32"/>
    <p:sldId id="273" r:id="rId33"/>
    <p:sldId id="271" r:id="rId3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C9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97" autoAdjust="0"/>
    <p:restoredTop sz="95621" autoAdjust="0"/>
  </p:normalViewPr>
  <p:slideViewPr>
    <p:cSldViewPr snapToGrid="0">
      <p:cViewPr varScale="1">
        <p:scale>
          <a:sx n="102" d="100"/>
          <a:sy n="102" d="100"/>
        </p:scale>
        <p:origin x="1782" y="108"/>
      </p:cViewPr>
      <p:guideLst/>
    </p:cSldViewPr>
  </p:slideViewPr>
  <p:outlineViewPr>
    <p:cViewPr>
      <p:scale>
        <a:sx n="33" d="100"/>
        <a:sy n="33" d="100"/>
      </p:scale>
      <p:origin x="0" y="-2712"/>
    </p:cViewPr>
  </p:outlineViewPr>
  <p:notesTextViewPr>
    <p:cViewPr>
      <p:scale>
        <a:sx n="1" d="1"/>
        <a:sy n="1" d="1"/>
      </p:scale>
      <p:origin x="0" y="0"/>
    </p:cViewPr>
  </p:notesTextViewPr>
  <p:sorterViewPr>
    <p:cViewPr>
      <p:scale>
        <a:sx n="100" d="100"/>
        <a:sy n="100" d="100"/>
      </p:scale>
      <p:origin x="0" y="-216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409E00-5260-49D2-B418-4E79E1292EC8}" type="datetimeFigureOut">
              <a:rPr lang="en-US" smtClean="0"/>
              <a:t>10/13/2022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CA8304-BCB4-4AAF-9068-C9F05F93D211}" type="slidenum">
              <a:rPr lang="en-US" smtClean="0"/>
              <a:t>‹#›</a:t>
            </a:fld>
            <a:endParaRPr lang="en-US"/>
          </a:p>
        </p:txBody>
      </p:sp>
    </p:spTree>
    <p:extLst>
      <p:ext uri="{BB962C8B-B14F-4D97-AF65-F5344CB8AC3E}">
        <p14:creationId xmlns:p14="http://schemas.microsoft.com/office/powerpoint/2010/main" val="25217043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Both flat and Phillips head screws are used for electrical devices</a:t>
            </a:r>
          </a:p>
          <a:p>
            <a:endParaRPr lang="en-US" dirty="0"/>
          </a:p>
        </p:txBody>
      </p:sp>
      <p:sp>
        <p:nvSpPr>
          <p:cNvPr id="4" name="Slide Number Placeholder 3"/>
          <p:cNvSpPr>
            <a:spLocks noGrp="1"/>
          </p:cNvSpPr>
          <p:nvPr>
            <p:ph type="sldNum" sz="quarter" idx="5"/>
          </p:nvPr>
        </p:nvSpPr>
        <p:spPr/>
        <p:txBody>
          <a:bodyPr/>
          <a:lstStyle/>
          <a:p>
            <a:fld id="{2F74DC4B-196F-4A48-A38F-F122C264978D}" type="slidenum">
              <a:rPr lang="en-US" smtClean="0"/>
              <a:t>18</a:t>
            </a:fld>
            <a:endParaRPr lang="en-US"/>
          </a:p>
        </p:txBody>
      </p:sp>
    </p:spTree>
    <p:extLst>
      <p:ext uri="{BB962C8B-B14F-4D97-AF65-F5344CB8AC3E}">
        <p14:creationId xmlns:p14="http://schemas.microsoft.com/office/powerpoint/2010/main" val="28662879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Commonly used to bend wire.   Electrical tool has a wire cutter.</a:t>
            </a:r>
          </a:p>
        </p:txBody>
      </p:sp>
      <p:sp>
        <p:nvSpPr>
          <p:cNvPr id="4" name="Slide Number Placeholder 3"/>
          <p:cNvSpPr>
            <a:spLocks noGrp="1"/>
          </p:cNvSpPr>
          <p:nvPr>
            <p:ph type="sldNum" sz="quarter" idx="5"/>
          </p:nvPr>
        </p:nvSpPr>
        <p:spPr/>
        <p:txBody>
          <a:bodyPr/>
          <a:lstStyle/>
          <a:p>
            <a:fld id="{2F74DC4B-196F-4A48-A38F-F122C264978D}" type="slidenum">
              <a:rPr lang="en-US" smtClean="0"/>
              <a:t>19</a:t>
            </a:fld>
            <a:endParaRPr lang="en-US"/>
          </a:p>
        </p:txBody>
      </p:sp>
    </p:spTree>
    <p:extLst>
      <p:ext uri="{BB962C8B-B14F-4D97-AF65-F5344CB8AC3E}">
        <p14:creationId xmlns:p14="http://schemas.microsoft.com/office/powerpoint/2010/main" val="26735187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Wire strippers are used to remove insulation from conductors. </a:t>
            </a:r>
          </a:p>
        </p:txBody>
      </p:sp>
      <p:sp>
        <p:nvSpPr>
          <p:cNvPr id="4" name="Slide Number Placeholder 3"/>
          <p:cNvSpPr>
            <a:spLocks noGrp="1"/>
          </p:cNvSpPr>
          <p:nvPr>
            <p:ph type="sldNum" sz="quarter" idx="5"/>
          </p:nvPr>
        </p:nvSpPr>
        <p:spPr/>
        <p:txBody>
          <a:bodyPr/>
          <a:lstStyle/>
          <a:p>
            <a:fld id="{2F74DC4B-196F-4A48-A38F-F122C264978D}" type="slidenum">
              <a:rPr lang="en-US" smtClean="0"/>
              <a:t>20</a:t>
            </a:fld>
            <a:endParaRPr lang="en-US"/>
          </a:p>
        </p:txBody>
      </p:sp>
    </p:spTree>
    <p:extLst>
      <p:ext uri="{BB962C8B-B14F-4D97-AF65-F5344CB8AC3E}">
        <p14:creationId xmlns:p14="http://schemas.microsoft.com/office/powerpoint/2010/main" val="25132544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Common 120v outlet</a:t>
            </a:r>
          </a:p>
        </p:txBody>
      </p:sp>
      <p:sp>
        <p:nvSpPr>
          <p:cNvPr id="4" name="Slide Number Placeholder 3"/>
          <p:cNvSpPr>
            <a:spLocks noGrp="1"/>
          </p:cNvSpPr>
          <p:nvPr>
            <p:ph type="sldNum" sz="quarter" idx="5"/>
          </p:nvPr>
        </p:nvSpPr>
        <p:spPr/>
        <p:txBody>
          <a:bodyPr/>
          <a:lstStyle/>
          <a:p>
            <a:fld id="{2F74DC4B-196F-4A48-A38F-F122C264978D}" type="slidenum">
              <a:rPr lang="en-US" smtClean="0"/>
              <a:t>21</a:t>
            </a:fld>
            <a:endParaRPr lang="en-US"/>
          </a:p>
        </p:txBody>
      </p:sp>
    </p:spTree>
    <p:extLst>
      <p:ext uri="{BB962C8B-B14F-4D97-AF65-F5344CB8AC3E}">
        <p14:creationId xmlns:p14="http://schemas.microsoft.com/office/powerpoint/2010/main" val="9390098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Commonly used for home construction with NM Cable</a:t>
            </a:r>
          </a:p>
        </p:txBody>
      </p:sp>
      <p:sp>
        <p:nvSpPr>
          <p:cNvPr id="4" name="Slide Number Placeholder 3"/>
          <p:cNvSpPr>
            <a:spLocks noGrp="1"/>
          </p:cNvSpPr>
          <p:nvPr>
            <p:ph type="sldNum" sz="quarter" idx="5"/>
          </p:nvPr>
        </p:nvSpPr>
        <p:spPr/>
        <p:txBody>
          <a:bodyPr/>
          <a:lstStyle/>
          <a:p>
            <a:fld id="{2F74DC4B-196F-4A48-A38F-F122C264978D}" type="slidenum">
              <a:rPr lang="en-US" smtClean="0"/>
              <a:t>22</a:t>
            </a:fld>
            <a:endParaRPr lang="en-US"/>
          </a:p>
        </p:txBody>
      </p:sp>
    </p:spTree>
    <p:extLst>
      <p:ext uri="{BB962C8B-B14F-4D97-AF65-F5344CB8AC3E}">
        <p14:creationId xmlns:p14="http://schemas.microsoft.com/office/powerpoint/2010/main" val="8069497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Used in homes.   Designated by size and number of conductors (ex.  12/2, 14/3)</a:t>
            </a:r>
          </a:p>
        </p:txBody>
      </p:sp>
      <p:sp>
        <p:nvSpPr>
          <p:cNvPr id="4" name="Slide Number Placeholder 3"/>
          <p:cNvSpPr>
            <a:spLocks noGrp="1"/>
          </p:cNvSpPr>
          <p:nvPr>
            <p:ph type="sldNum" sz="quarter" idx="5"/>
          </p:nvPr>
        </p:nvSpPr>
        <p:spPr/>
        <p:txBody>
          <a:bodyPr/>
          <a:lstStyle/>
          <a:p>
            <a:fld id="{2F74DC4B-196F-4A48-A38F-F122C264978D}" type="slidenum">
              <a:rPr lang="en-US" smtClean="0"/>
              <a:t>23</a:t>
            </a:fld>
            <a:endParaRPr lang="en-US"/>
          </a:p>
        </p:txBody>
      </p:sp>
    </p:spTree>
    <p:extLst>
      <p:ext uri="{BB962C8B-B14F-4D97-AF65-F5344CB8AC3E}">
        <p14:creationId xmlns:p14="http://schemas.microsoft.com/office/powerpoint/2010/main" val="5249122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1_Tool ID - Animated">
    <p:spTree>
      <p:nvGrpSpPr>
        <p:cNvPr id="1" name=""/>
        <p:cNvGrpSpPr/>
        <p:nvPr/>
      </p:nvGrpSpPr>
      <p:grpSpPr>
        <a:xfrm>
          <a:off x="0" y="0"/>
          <a:ext cx="0" cy="0"/>
          <a:chOff x="0" y="0"/>
          <a:chExt cx="0" cy="0"/>
        </a:xfrm>
      </p:grpSpPr>
      <p:sp>
        <p:nvSpPr>
          <p:cNvPr id="2" name="Title 1"/>
          <p:cNvSpPr>
            <a:spLocks noGrp="1"/>
          </p:cNvSpPr>
          <p:nvPr>
            <p:ph type="title"/>
          </p:nvPr>
        </p:nvSpPr>
        <p:spPr>
          <a:xfrm>
            <a:off x="628650" y="5613133"/>
            <a:ext cx="7886700" cy="675437"/>
          </a:xfrm>
        </p:spPr>
        <p:txBody>
          <a:bodyPr>
            <a:normAutofit/>
          </a:bodyPr>
          <a:lstStyle>
            <a:lvl1pPr algn="ctr">
              <a:defRPr sz="2000"/>
            </a:lvl1pPr>
          </a:lstStyle>
          <a:p>
            <a:r>
              <a:rPr lang="en-US"/>
              <a:t>Click to edit Master title style</a:t>
            </a:r>
            <a:endParaRPr lang="en-US" dirty="0"/>
          </a:p>
        </p:txBody>
      </p:sp>
      <p:sp>
        <p:nvSpPr>
          <p:cNvPr id="6" name="Footer Placeholder 4">
            <a:extLst>
              <a:ext uri="{FF2B5EF4-FFF2-40B4-BE49-F238E27FC236}">
                <a16:creationId xmlns:a16="http://schemas.microsoft.com/office/drawing/2014/main" id="{83F81957-23D8-4010-A336-D02ACCF1E69E}"/>
              </a:ext>
            </a:extLst>
          </p:cNvPr>
          <p:cNvSpPr>
            <a:spLocks noGrp="1"/>
          </p:cNvSpPr>
          <p:nvPr>
            <p:ph type="ftr" sz="quarter" idx="3"/>
          </p:nvPr>
        </p:nvSpPr>
        <p:spPr>
          <a:xfrm>
            <a:off x="0" y="6492877"/>
            <a:ext cx="4830792" cy="365125"/>
          </a:xfrm>
          <a:prstGeom prst="rect">
            <a:avLst/>
          </a:prstGeom>
        </p:spPr>
        <p:txBody>
          <a:bodyPr/>
          <a:lstStyle>
            <a:lvl1pPr>
              <a:defRPr>
                <a:solidFill>
                  <a:schemeClr val="bg1">
                    <a:lumMod val="85000"/>
                  </a:schemeClr>
                </a:solidFill>
              </a:defRPr>
            </a:lvl1pPr>
          </a:lstStyle>
          <a:p>
            <a:endParaRPr lang="en-US"/>
          </a:p>
        </p:txBody>
      </p:sp>
      <p:sp>
        <p:nvSpPr>
          <p:cNvPr id="7" name="Slide Number Placeholder 5">
            <a:extLst>
              <a:ext uri="{FF2B5EF4-FFF2-40B4-BE49-F238E27FC236}">
                <a16:creationId xmlns:a16="http://schemas.microsoft.com/office/drawing/2014/main" id="{1A243FF7-B6D2-4869-A3F2-9F6F5E9246C4}"/>
              </a:ext>
            </a:extLst>
          </p:cNvPr>
          <p:cNvSpPr>
            <a:spLocks noGrp="1"/>
          </p:cNvSpPr>
          <p:nvPr>
            <p:ph type="sldNum" sz="quarter" idx="4"/>
          </p:nvPr>
        </p:nvSpPr>
        <p:spPr>
          <a:xfrm>
            <a:off x="7086600" y="6474307"/>
            <a:ext cx="2057400" cy="365125"/>
          </a:xfrm>
          <a:prstGeom prst="rect">
            <a:avLst/>
          </a:prstGeom>
        </p:spPr>
        <p:txBody>
          <a:bodyPr/>
          <a:lstStyle>
            <a:lvl1pPr algn="r">
              <a:defRPr>
                <a:solidFill>
                  <a:schemeClr val="bg1">
                    <a:lumMod val="85000"/>
                  </a:schemeClr>
                </a:solidFill>
              </a:defRPr>
            </a:lvl1pPr>
          </a:lstStyle>
          <a:p>
            <a:fld id="{D86A6947-C4E2-48CF-8F36-6F463FD4C83D}" type="slidenum">
              <a:rPr lang="en-US" smtClean="0"/>
              <a:t>‹#›</a:t>
            </a:fld>
            <a:endParaRPr lang="en-US"/>
          </a:p>
        </p:txBody>
      </p:sp>
    </p:spTree>
    <p:extLst>
      <p:ext uri="{BB962C8B-B14F-4D97-AF65-F5344CB8AC3E}">
        <p14:creationId xmlns:p14="http://schemas.microsoft.com/office/powerpoint/2010/main" val="3938728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indent="0">
              <a:buFont typeface="+mj-lt"/>
              <a:buNone/>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Footer Placeholder 4">
            <a:extLst>
              <a:ext uri="{FF2B5EF4-FFF2-40B4-BE49-F238E27FC236}">
                <a16:creationId xmlns:a16="http://schemas.microsoft.com/office/drawing/2014/main" id="{D66598F5-C273-4FA8-B151-0F4527229011}"/>
              </a:ext>
            </a:extLst>
          </p:cNvPr>
          <p:cNvSpPr>
            <a:spLocks noGrp="1"/>
          </p:cNvSpPr>
          <p:nvPr>
            <p:ph type="ftr" sz="quarter" idx="3"/>
          </p:nvPr>
        </p:nvSpPr>
        <p:spPr>
          <a:xfrm>
            <a:off x="0" y="6492875"/>
            <a:ext cx="4830792" cy="365125"/>
          </a:xfrm>
          <a:prstGeom prst="rect">
            <a:avLst/>
          </a:prstGeom>
        </p:spPr>
        <p:txBody>
          <a:bodyPr/>
          <a:lstStyle>
            <a:lvl1pPr>
              <a:defRPr>
                <a:solidFill>
                  <a:schemeClr val="bg1">
                    <a:lumMod val="85000"/>
                  </a:schemeClr>
                </a:solidFill>
              </a:defRPr>
            </a:lvl1pPr>
          </a:lstStyle>
          <a:p>
            <a:r>
              <a:rPr lang="en-US"/>
              <a:t>Agricultural Mechanics</a:t>
            </a:r>
          </a:p>
        </p:txBody>
      </p:sp>
      <p:sp>
        <p:nvSpPr>
          <p:cNvPr id="8" name="Slide Number Placeholder 5">
            <a:extLst>
              <a:ext uri="{FF2B5EF4-FFF2-40B4-BE49-F238E27FC236}">
                <a16:creationId xmlns:a16="http://schemas.microsoft.com/office/drawing/2014/main" id="{D1869FFD-46B0-43A2-9A6A-D8486FA4E321}"/>
              </a:ext>
            </a:extLst>
          </p:cNvPr>
          <p:cNvSpPr>
            <a:spLocks noGrp="1"/>
          </p:cNvSpPr>
          <p:nvPr>
            <p:ph type="sldNum" sz="quarter" idx="4"/>
          </p:nvPr>
        </p:nvSpPr>
        <p:spPr>
          <a:xfrm>
            <a:off x="7086600" y="6474305"/>
            <a:ext cx="2057400" cy="365125"/>
          </a:xfrm>
          <a:prstGeom prst="rect">
            <a:avLst/>
          </a:prstGeom>
        </p:spPr>
        <p:txBody>
          <a:bodyPr/>
          <a:lstStyle>
            <a:lvl1pPr algn="r">
              <a:defRPr>
                <a:solidFill>
                  <a:schemeClr val="bg1">
                    <a:lumMod val="85000"/>
                  </a:schemeClr>
                </a:solidFill>
              </a:defRPr>
            </a:lvl1pPr>
          </a:lstStyle>
          <a:p>
            <a:fld id="{3DE62255-9528-4A17-8FF4-51F5595D86EE}" type="slidenum">
              <a:rPr lang="en-US" smtClean="0"/>
              <a:t>‹#›</a:t>
            </a:fld>
            <a:endParaRPr lang="en-US"/>
          </a:p>
        </p:txBody>
      </p:sp>
    </p:spTree>
    <p:extLst>
      <p:ext uri="{BB962C8B-B14F-4D97-AF65-F5344CB8AC3E}">
        <p14:creationId xmlns:p14="http://schemas.microsoft.com/office/powerpoint/2010/main" val="1859226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indent="0">
              <a:buFont typeface="+mj-lt"/>
              <a:buNone/>
              <a:defRPr/>
            </a:lvl1pPr>
          </a:lstStyle>
          <a:p>
            <a:r>
              <a:rPr lang="en-US"/>
              <a:t>Click to edit Master title style</a:t>
            </a:r>
            <a:endParaRPr lang="en-US" dirty="0"/>
          </a:p>
        </p:txBody>
      </p:sp>
      <p:sp>
        <p:nvSpPr>
          <p:cNvPr id="7" name="Footer Placeholder 4">
            <a:extLst>
              <a:ext uri="{FF2B5EF4-FFF2-40B4-BE49-F238E27FC236}">
                <a16:creationId xmlns:a16="http://schemas.microsoft.com/office/drawing/2014/main" id="{D66598F5-C273-4FA8-B151-0F4527229011}"/>
              </a:ext>
            </a:extLst>
          </p:cNvPr>
          <p:cNvSpPr>
            <a:spLocks noGrp="1"/>
          </p:cNvSpPr>
          <p:nvPr>
            <p:ph type="ftr" sz="quarter" idx="3"/>
          </p:nvPr>
        </p:nvSpPr>
        <p:spPr>
          <a:xfrm>
            <a:off x="0" y="6492877"/>
            <a:ext cx="4830792" cy="365125"/>
          </a:xfrm>
          <a:prstGeom prst="rect">
            <a:avLst/>
          </a:prstGeom>
        </p:spPr>
        <p:txBody>
          <a:bodyPr/>
          <a:lstStyle>
            <a:lvl1pPr>
              <a:defRPr>
                <a:solidFill>
                  <a:schemeClr val="bg1">
                    <a:lumMod val="85000"/>
                  </a:schemeClr>
                </a:solidFill>
              </a:defRPr>
            </a:lvl1pPr>
          </a:lstStyle>
          <a:p>
            <a:endParaRPr lang="en-US"/>
          </a:p>
        </p:txBody>
      </p:sp>
      <p:sp>
        <p:nvSpPr>
          <p:cNvPr id="8" name="Slide Number Placeholder 5">
            <a:extLst>
              <a:ext uri="{FF2B5EF4-FFF2-40B4-BE49-F238E27FC236}">
                <a16:creationId xmlns:a16="http://schemas.microsoft.com/office/drawing/2014/main" id="{D1869FFD-46B0-43A2-9A6A-D8486FA4E321}"/>
              </a:ext>
            </a:extLst>
          </p:cNvPr>
          <p:cNvSpPr>
            <a:spLocks noGrp="1"/>
          </p:cNvSpPr>
          <p:nvPr>
            <p:ph type="sldNum" sz="quarter" idx="4"/>
          </p:nvPr>
        </p:nvSpPr>
        <p:spPr>
          <a:xfrm>
            <a:off x="7086600" y="6474307"/>
            <a:ext cx="2057400" cy="365125"/>
          </a:xfrm>
          <a:prstGeom prst="rect">
            <a:avLst/>
          </a:prstGeom>
        </p:spPr>
        <p:txBody>
          <a:bodyPr/>
          <a:lstStyle>
            <a:lvl1pPr algn="r">
              <a:defRPr>
                <a:solidFill>
                  <a:schemeClr val="bg1">
                    <a:lumMod val="85000"/>
                  </a:schemeClr>
                </a:solidFill>
              </a:defRPr>
            </a:lvl1pPr>
          </a:lstStyle>
          <a:p>
            <a:fld id="{D86A6947-C4E2-48CF-8F36-6F463FD4C83D}" type="slidenum">
              <a:rPr lang="en-US" smtClean="0"/>
              <a:t>‹#›</a:t>
            </a:fld>
            <a:endParaRPr lang="en-US"/>
          </a:p>
        </p:txBody>
      </p:sp>
      <p:sp>
        <p:nvSpPr>
          <p:cNvPr id="10" name="Content Placeholder 9">
            <a:extLst>
              <a:ext uri="{FF2B5EF4-FFF2-40B4-BE49-F238E27FC236}">
                <a16:creationId xmlns:a16="http://schemas.microsoft.com/office/drawing/2014/main" id="{3910FCF5-F11C-6812-805D-E8161B3061FE}"/>
              </a:ext>
            </a:extLst>
          </p:cNvPr>
          <p:cNvSpPr>
            <a:spLocks noGrp="1"/>
          </p:cNvSpPr>
          <p:nvPr>
            <p:ph sz="quarter" idx="10"/>
          </p:nvPr>
        </p:nvSpPr>
        <p:spPr>
          <a:xfrm>
            <a:off x="628650" y="1849148"/>
            <a:ext cx="7886700" cy="43957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7276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1E9F63E7-1D5B-40F1-B791-2681AE7F9FCA}"/>
              </a:ext>
            </a:extLst>
          </p:cNvPr>
          <p:cNvSpPr/>
          <p:nvPr/>
        </p:nvSpPr>
        <p:spPr>
          <a:xfrm>
            <a:off x="1093" y="6558666"/>
            <a:ext cx="9149773" cy="287233"/>
          </a:xfrm>
          <a:prstGeom prst="rect">
            <a:avLst/>
          </a:prstGeom>
          <a:solidFill>
            <a:srgbClr val="004C97"/>
          </a:solidFill>
          <a:ln>
            <a:noFill/>
          </a:ln>
          <a:effectLst/>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sz="1800" dirty="0">
              <a:solidFill>
                <a:srgbClr val="0033CC"/>
              </a:solidFill>
            </a:endParaRPr>
          </a:p>
        </p:txBody>
      </p:sp>
      <p:sp>
        <p:nvSpPr>
          <p:cNvPr id="14" name="Rectangle 13">
            <a:extLst>
              <a:ext uri="{FF2B5EF4-FFF2-40B4-BE49-F238E27FC236}">
                <a16:creationId xmlns:a16="http://schemas.microsoft.com/office/drawing/2014/main" id="{4CAB6EB9-EB08-4444-BDF9-15D0AE31303E}"/>
              </a:ext>
            </a:extLst>
          </p:cNvPr>
          <p:cNvSpPr/>
          <p:nvPr/>
        </p:nvSpPr>
        <p:spPr>
          <a:xfrm>
            <a:off x="0" y="6313375"/>
            <a:ext cx="9150866" cy="267448"/>
          </a:xfrm>
          <a:prstGeom prst="rect">
            <a:avLst/>
          </a:prstGeom>
          <a:solidFill>
            <a:srgbClr val="FFCD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12" name="Rectangle 11">
            <a:extLst>
              <a:ext uri="{FF2B5EF4-FFF2-40B4-BE49-F238E27FC236}">
                <a16:creationId xmlns:a16="http://schemas.microsoft.com/office/drawing/2014/main" id="{BD1CBF56-964C-4E70-BA6F-F81710D40A3B}"/>
              </a:ext>
            </a:extLst>
          </p:cNvPr>
          <p:cNvSpPr/>
          <p:nvPr/>
        </p:nvSpPr>
        <p:spPr>
          <a:xfrm>
            <a:off x="1" y="2"/>
            <a:ext cx="9150865" cy="844379"/>
          </a:xfrm>
          <a:prstGeom prst="rect">
            <a:avLst/>
          </a:prstGeom>
          <a:solidFill>
            <a:srgbClr val="004C97"/>
          </a:solidFill>
          <a:ln>
            <a:noFill/>
          </a:ln>
          <a:effectLst/>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sz="1800">
              <a:solidFill>
                <a:srgbClr val="004C97"/>
              </a:solidFill>
            </a:endParaRPr>
          </a:p>
        </p:txBody>
      </p:sp>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Footer Placeholder 4"/>
          <p:cNvSpPr>
            <a:spLocks noGrp="1"/>
          </p:cNvSpPr>
          <p:nvPr>
            <p:ph type="ftr" sz="quarter" idx="11"/>
          </p:nvPr>
        </p:nvSpPr>
        <p:spPr>
          <a:xfrm>
            <a:off x="0" y="6492877"/>
            <a:ext cx="4830792" cy="365125"/>
          </a:xfrm>
          <a:prstGeom prst="rect">
            <a:avLst/>
          </a:prstGeom>
        </p:spPr>
        <p:txBody>
          <a:bodyPr/>
          <a:lstStyle>
            <a:lvl1pPr>
              <a:defRPr>
                <a:solidFill>
                  <a:schemeClr val="bg1">
                    <a:lumMod val="85000"/>
                  </a:schemeClr>
                </a:solidFill>
              </a:defRPr>
            </a:lvl1pPr>
          </a:lstStyle>
          <a:p>
            <a:endParaRPr lang="en-US"/>
          </a:p>
        </p:txBody>
      </p:sp>
      <p:sp>
        <p:nvSpPr>
          <p:cNvPr id="6" name="Slide Number Placeholder 5"/>
          <p:cNvSpPr>
            <a:spLocks noGrp="1"/>
          </p:cNvSpPr>
          <p:nvPr>
            <p:ph type="sldNum" sz="quarter" idx="12"/>
          </p:nvPr>
        </p:nvSpPr>
        <p:spPr>
          <a:xfrm>
            <a:off x="7086600" y="6474307"/>
            <a:ext cx="2057400" cy="365125"/>
          </a:xfrm>
          <a:prstGeom prst="rect">
            <a:avLst/>
          </a:prstGeom>
        </p:spPr>
        <p:txBody>
          <a:bodyPr/>
          <a:lstStyle>
            <a:lvl1pPr>
              <a:defRPr>
                <a:solidFill>
                  <a:schemeClr val="bg1">
                    <a:lumMod val="85000"/>
                  </a:schemeClr>
                </a:solidFill>
              </a:defRPr>
            </a:lvl1pPr>
          </a:lstStyle>
          <a:p>
            <a:fld id="{D86A6947-C4E2-48CF-8F36-6F463FD4C83D}" type="slidenum">
              <a:rPr lang="en-US" smtClean="0"/>
              <a:t>‹#›</a:t>
            </a:fld>
            <a:endParaRPr lang="en-US"/>
          </a:p>
        </p:txBody>
      </p:sp>
      <p:pic>
        <p:nvPicPr>
          <p:cNvPr id="7" name="Picture 6" descr="NationalFFA_Emblem_R_3C_RGB.png">
            <a:extLst>
              <a:ext uri="{FF2B5EF4-FFF2-40B4-BE49-F238E27FC236}">
                <a16:creationId xmlns:a16="http://schemas.microsoft.com/office/drawing/2014/main" id="{23C8238D-4726-482F-A7B7-1C8D30C9CEC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74002" y="78165"/>
            <a:ext cx="1095621" cy="1315989"/>
          </a:xfrm>
          <a:prstGeom prst="rect">
            <a:avLst/>
          </a:prstGeom>
        </p:spPr>
      </p:pic>
      <p:pic>
        <p:nvPicPr>
          <p:cNvPr id="8" name="Picture 7">
            <a:extLst>
              <a:ext uri="{FF2B5EF4-FFF2-40B4-BE49-F238E27FC236}">
                <a16:creationId xmlns:a16="http://schemas.microsoft.com/office/drawing/2014/main" id="{70038BA5-0A21-4FA2-8D8C-6CE01110E2B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29629" y="907059"/>
            <a:ext cx="2067111" cy="169039"/>
          </a:xfrm>
          <a:prstGeom prst="rect">
            <a:avLst/>
          </a:prstGeom>
        </p:spPr>
      </p:pic>
      <p:pic>
        <p:nvPicPr>
          <p:cNvPr id="9" name="Picture 8">
            <a:extLst>
              <a:ext uri="{FF2B5EF4-FFF2-40B4-BE49-F238E27FC236}">
                <a16:creationId xmlns:a16="http://schemas.microsoft.com/office/drawing/2014/main" id="{DE11F512-F570-4993-9BDF-88CC814FB1E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08678" y="481015"/>
            <a:ext cx="2133556" cy="355157"/>
          </a:xfrm>
          <a:prstGeom prst="rect">
            <a:avLst/>
          </a:prstGeom>
        </p:spPr>
      </p:pic>
    </p:spTree>
    <p:extLst>
      <p:ext uri="{BB962C8B-B14F-4D97-AF65-F5344CB8AC3E}">
        <p14:creationId xmlns:p14="http://schemas.microsoft.com/office/powerpoint/2010/main" val="3900495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6"/>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70D288F8-0E4C-44AB-A8DE-AC16F0700E22}"/>
              </a:ext>
            </a:extLst>
          </p:cNvPr>
          <p:cNvSpPr>
            <a:spLocks noGrp="1"/>
          </p:cNvSpPr>
          <p:nvPr>
            <p:ph type="ftr" sz="quarter" idx="3"/>
          </p:nvPr>
        </p:nvSpPr>
        <p:spPr>
          <a:xfrm>
            <a:off x="0" y="6492877"/>
            <a:ext cx="4830792" cy="365125"/>
          </a:xfrm>
          <a:prstGeom prst="rect">
            <a:avLst/>
          </a:prstGeom>
        </p:spPr>
        <p:txBody>
          <a:bodyPr/>
          <a:lstStyle>
            <a:lvl1pPr>
              <a:defRPr>
                <a:solidFill>
                  <a:schemeClr val="bg1">
                    <a:lumMod val="85000"/>
                  </a:schemeClr>
                </a:solidFill>
              </a:defRPr>
            </a:lvl1pPr>
          </a:lstStyle>
          <a:p>
            <a:endParaRPr lang="en-US"/>
          </a:p>
        </p:txBody>
      </p:sp>
      <p:sp>
        <p:nvSpPr>
          <p:cNvPr id="8" name="Slide Number Placeholder 5">
            <a:extLst>
              <a:ext uri="{FF2B5EF4-FFF2-40B4-BE49-F238E27FC236}">
                <a16:creationId xmlns:a16="http://schemas.microsoft.com/office/drawing/2014/main" id="{AA202127-6E23-437D-B12B-C3A9CF6C625D}"/>
              </a:ext>
            </a:extLst>
          </p:cNvPr>
          <p:cNvSpPr>
            <a:spLocks noGrp="1"/>
          </p:cNvSpPr>
          <p:nvPr>
            <p:ph type="sldNum" sz="quarter" idx="4"/>
          </p:nvPr>
        </p:nvSpPr>
        <p:spPr>
          <a:xfrm>
            <a:off x="7086600" y="6474307"/>
            <a:ext cx="2057400" cy="365125"/>
          </a:xfrm>
          <a:prstGeom prst="rect">
            <a:avLst/>
          </a:prstGeom>
        </p:spPr>
        <p:txBody>
          <a:bodyPr/>
          <a:lstStyle>
            <a:lvl1pPr algn="r">
              <a:defRPr>
                <a:solidFill>
                  <a:schemeClr val="bg1">
                    <a:lumMod val="85000"/>
                  </a:schemeClr>
                </a:solidFill>
              </a:defRPr>
            </a:lvl1pPr>
          </a:lstStyle>
          <a:p>
            <a:fld id="{D86A6947-C4E2-48CF-8F36-6F463FD4C83D}" type="slidenum">
              <a:rPr lang="en-US" smtClean="0"/>
              <a:t>‹#›</a:t>
            </a:fld>
            <a:endParaRPr lang="en-US"/>
          </a:p>
        </p:txBody>
      </p:sp>
    </p:spTree>
    <p:extLst>
      <p:ext uri="{BB962C8B-B14F-4D97-AF65-F5344CB8AC3E}">
        <p14:creationId xmlns:p14="http://schemas.microsoft.com/office/powerpoint/2010/main" val="4183630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4">
            <a:extLst>
              <a:ext uri="{FF2B5EF4-FFF2-40B4-BE49-F238E27FC236}">
                <a16:creationId xmlns:a16="http://schemas.microsoft.com/office/drawing/2014/main" id="{A23F876A-3CC0-4BC5-AF3F-84F2312C3D47}"/>
              </a:ext>
            </a:extLst>
          </p:cNvPr>
          <p:cNvSpPr>
            <a:spLocks noGrp="1"/>
          </p:cNvSpPr>
          <p:nvPr>
            <p:ph type="ftr" sz="quarter" idx="3"/>
          </p:nvPr>
        </p:nvSpPr>
        <p:spPr>
          <a:xfrm>
            <a:off x="0" y="6492877"/>
            <a:ext cx="4830792" cy="365125"/>
          </a:xfrm>
          <a:prstGeom prst="rect">
            <a:avLst/>
          </a:prstGeom>
        </p:spPr>
        <p:txBody>
          <a:bodyPr/>
          <a:lstStyle>
            <a:lvl1pPr>
              <a:defRPr>
                <a:solidFill>
                  <a:schemeClr val="bg1">
                    <a:lumMod val="85000"/>
                  </a:schemeClr>
                </a:solidFill>
              </a:defRPr>
            </a:lvl1pPr>
          </a:lstStyle>
          <a:p>
            <a:endParaRPr lang="en-US"/>
          </a:p>
        </p:txBody>
      </p:sp>
      <p:sp>
        <p:nvSpPr>
          <p:cNvPr id="9" name="Slide Number Placeholder 5">
            <a:extLst>
              <a:ext uri="{FF2B5EF4-FFF2-40B4-BE49-F238E27FC236}">
                <a16:creationId xmlns:a16="http://schemas.microsoft.com/office/drawing/2014/main" id="{D780B6C9-E977-4593-AF85-301C121B92D4}"/>
              </a:ext>
            </a:extLst>
          </p:cNvPr>
          <p:cNvSpPr>
            <a:spLocks noGrp="1"/>
          </p:cNvSpPr>
          <p:nvPr>
            <p:ph type="sldNum" sz="quarter" idx="4"/>
          </p:nvPr>
        </p:nvSpPr>
        <p:spPr>
          <a:xfrm>
            <a:off x="7086600" y="6474307"/>
            <a:ext cx="2057400" cy="365125"/>
          </a:xfrm>
          <a:prstGeom prst="rect">
            <a:avLst/>
          </a:prstGeom>
        </p:spPr>
        <p:txBody>
          <a:bodyPr/>
          <a:lstStyle>
            <a:lvl1pPr algn="r">
              <a:defRPr>
                <a:solidFill>
                  <a:schemeClr val="bg1">
                    <a:lumMod val="85000"/>
                  </a:schemeClr>
                </a:solidFill>
              </a:defRPr>
            </a:lvl1pPr>
          </a:lstStyle>
          <a:p>
            <a:fld id="{D86A6947-C4E2-48CF-8F36-6F463FD4C83D}" type="slidenum">
              <a:rPr lang="en-US" smtClean="0"/>
              <a:t>‹#›</a:t>
            </a:fld>
            <a:endParaRPr lang="en-US"/>
          </a:p>
        </p:txBody>
      </p:sp>
    </p:spTree>
    <p:extLst>
      <p:ext uri="{BB962C8B-B14F-4D97-AF65-F5344CB8AC3E}">
        <p14:creationId xmlns:p14="http://schemas.microsoft.com/office/powerpoint/2010/main" val="1136460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8"/>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Footer Placeholder 4">
            <a:extLst>
              <a:ext uri="{FF2B5EF4-FFF2-40B4-BE49-F238E27FC236}">
                <a16:creationId xmlns:a16="http://schemas.microsoft.com/office/drawing/2014/main" id="{0CF96EB7-8876-43AA-B4FC-AD043A3D3A34}"/>
              </a:ext>
            </a:extLst>
          </p:cNvPr>
          <p:cNvSpPr>
            <a:spLocks noGrp="1"/>
          </p:cNvSpPr>
          <p:nvPr>
            <p:ph type="ftr" sz="quarter" idx="10"/>
          </p:nvPr>
        </p:nvSpPr>
        <p:spPr>
          <a:xfrm>
            <a:off x="0" y="6492877"/>
            <a:ext cx="4830792" cy="365125"/>
          </a:xfrm>
          <a:prstGeom prst="rect">
            <a:avLst/>
          </a:prstGeom>
        </p:spPr>
        <p:txBody>
          <a:bodyPr/>
          <a:lstStyle>
            <a:lvl1pPr>
              <a:defRPr>
                <a:solidFill>
                  <a:schemeClr val="bg1">
                    <a:lumMod val="85000"/>
                  </a:schemeClr>
                </a:solidFill>
              </a:defRPr>
            </a:lvl1pPr>
          </a:lstStyle>
          <a:p>
            <a:endParaRPr lang="en-US"/>
          </a:p>
        </p:txBody>
      </p:sp>
      <p:sp>
        <p:nvSpPr>
          <p:cNvPr id="11" name="Slide Number Placeholder 5">
            <a:extLst>
              <a:ext uri="{FF2B5EF4-FFF2-40B4-BE49-F238E27FC236}">
                <a16:creationId xmlns:a16="http://schemas.microsoft.com/office/drawing/2014/main" id="{00D5CDF1-A90B-4D77-8120-A818D799F156}"/>
              </a:ext>
            </a:extLst>
          </p:cNvPr>
          <p:cNvSpPr>
            <a:spLocks noGrp="1"/>
          </p:cNvSpPr>
          <p:nvPr>
            <p:ph type="sldNum" sz="quarter" idx="11"/>
          </p:nvPr>
        </p:nvSpPr>
        <p:spPr>
          <a:xfrm>
            <a:off x="7086600" y="6474307"/>
            <a:ext cx="2057400" cy="365125"/>
          </a:xfrm>
          <a:prstGeom prst="rect">
            <a:avLst/>
          </a:prstGeom>
        </p:spPr>
        <p:txBody>
          <a:bodyPr/>
          <a:lstStyle>
            <a:lvl1pPr algn="r">
              <a:defRPr>
                <a:solidFill>
                  <a:schemeClr val="bg1">
                    <a:lumMod val="85000"/>
                  </a:schemeClr>
                </a:solidFill>
              </a:defRPr>
            </a:lvl1pPr>
          </a:lstStyle>
          <a:p>
            <a:fld id="{D86A6947-C4E2-48CF-8F36-6F463FD4C83D}" type="slidenum">
              <a:rPr lang="en-US" smtClean="0"/>
              <a:t>‹#›</a:t>
            </a:fld>
            <a:endParaRPr lang="en-US"/>
          </a:p>
        </p:txBody>
      </p:sp>
    </p:spTree>
    <p:extLst>
      <p:ext uri="{BB962C8B-B14F-4D97-AF65-F5344CB8AC3E}">
        <p14:creationId xmlns:p14="http://schemas.microsoft.com/office/powerpoint/2010/main" val="2951275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Footer Placeholder 4">
            <a:extLst>
              <a:ext uri="{FF2B5EF4-FFF2-40B4-BE49-F238E27FC236}">
                <a16:creationId xmlns:a16="http://schemas.microsoft.com/office/drawing/2014/main" id="{83F81957-23D8-4010-A336-D02ACCF1E69E}"/>
              </a:ext>
            </a:extLst>
          </p:cNvPr>
          <p:cNvSpPr>
            <a:spLocks noGrp="1"/>
          </p:cNvSpPr>
          <p:nvPr>
            <p:ph type="ftr" sz="quarter" idx="3"/>
          </p:nvPr>
        </p:nvSpPr>
        <p:spPr>
          <a:xfrm>
            <a:off x="0" y="6492877"/>
            <a:ext cx="4830792" cy="365125"/>
          </a:xfrm>
          <a:prstGeom prst="rect">
            <a:avLst/>
          </a:prstGeom>
        </p:spPr>
        <p:txBody>
          <a:bodyPr/>
          <a:lstStyle>
            <a:lvl1pPr>
              <a:defRPr>
                <a:solidFill>
                  <a:schemeClr val="bg1">
                    <a:lumMod val="85000"/>
                  </a:schemeClr>
                </a:solidFill>
              </a:defRPr>
            </a:lvl1pPr>
          </a:lstStyle>
          <a:p>
            <a:endParaRPr lang="en-US"/>
          </a:p>
        </p:txBody>
      </p:sp>
      <p:sp>
        <p:nvSpPr>
          <p:cNvPr id="7" name="Slide Number Placeholder 5">
            <a:extLst>
              <a:ext uri="{FF2B5EF4-FFF2-40B4-BE49-F238E27FC236}">
                <a16:creationId xmlns:a16="http://schemas.microsoft.com/office/drawing/2014/main" id="{1A243FF7-B6D2-4869-A3F2-9F6F5E9246C4}"/>
              </a:ext>
            </a:extLst>
          </p:cNvPr>
          <p:cNvSpPr>
            <a:spLocks noGrp="1"/>
          </p:cNvSpPr>
          <p:nvPr>
            <p:ph type="sldNum" sz="quarter" idx="4"/>
          </p:nvPr>
        </p:nvSpPr>
        <p:spPr>
          <a:xfrm>
            <a:off x="7086600" y="6474307"/>
            <a:ext cx="2057400" cy="365125"/>
          </a:xfrm>
          <a:prstGeom prst="rect">
            <a:avLst/>
          </a:prstGeom>
        </p:spPr>
        <p:txBody>
          <a:bodyPr/>
          <a:lstStyle>
            <a:lvl1pPr algn="r">
              <a:defRPr>
                <a:solidFill>
                  <a:schemeClr val="bg1">
                    <a:lumMod val="85000"/>
                  </a:schemeClr>
                </a:solidFill>
              </a:defRPr>
            </a:lvl1pPr>
          </a:lstStyle>
          <a:p>
            <a:fld id="{D86A6947-C4E2-48CF-8F36-6F463FD4C83D}" type="slidenum">
              <a:rPr lang="en-US" smtClean="0"/>
              <a:t>‹#›</a:t>
            </a:fld>
            <a:endParaRPr lang="en-US"/>
          </a:p>
        </p:txBody>
      </p:sp>
    </p:spTree>
    <p:extLst>
      <p:ext uri="{BB962C8B-B14F-4D97-AF65-F5344CB8AC3E}">
        <p14:creationId xmlns:p14="http://schemas.microsoft.com/office/powerpoint/2010/main" val="1827571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ool ID">
    <p:spTree>
      <p:nvGrpSpPr>
        <p:cNvPr id="1" name=""/>
        <p:cNvGrpSpPr/>
        <p:nvPr/>
      </p:nvGrpSpPr>
      <p:grpSpPr>
        <a:xfrm>
          <a:off x="0" y="0"/>
          <a:ext cx="0" cy="0"/>
          <a:chOff x="0" y="0"/>
          <a:chExt cx="0" cy="0"/>
        </a:xfrm>
      </p:grpSpPr>
      <p:sp>
        <p:nvSpPr>
          <p:cNvPr id="2" name="Title 1"/>
          <p:cNvSpPr>
            <a:spLocks noGrp="1"/>
          </p:cNvSpPr>
          <p:nvPr>
            <p:ph type="title"/>
          </p:nvPr>
        </p:nvSpPr>
        <p:spPr>
          <a:xfrm>
            <a:off x="628650" y="5613133"/>
            <a:ext cx="7886700" cy="675437"/>
          </a:xfrm>
        </p:spPr>
        <p:txBody>
          <a:bodyPr>
            <a:normAutofit/>
          </a:bodyPr>
          <a:lstStyle>
            <a:lvl1pPr algn="ctr">
              <a:defRPr sz="2000"/>
            </a:lvl1pPr>
          </a:lstStyle>
          <a:p>
            <a:r>
              <a:rPr lang="en-US"/>
              <a:t>Click to edit Master title style</a:t>
            </a:r>
            <a:endParaRPr lang="en-US" dirty="0"/>
          </a:p>
        </p:txBody>
      </p:sp>
      <p:sp>
        <p:nvSpPr>
          <p:cNvPr id="6" name="Footer Placeholder 4">
            <a:extLst>
              <a:ext uri="{FF2B5EF4-FFF2-40B4-BE49-F238E27FC236}">
                <a16:creationId xmlns:a16="http://schemas.microsoft.com/office/drawing/2014/main" id="{83F81957-23D8-4010-A336-D02ACCF1E69E}"/>
              </a:ext>
            </a:extLst>
          </p:cNvPr>
          <p:cNvSpPr>
            <a:spLocks noGrp="1"/>
          </p:cNvSpPr>
          <p:nvPr>
            <p:ph type="ftr" sz="quarter" idx="3"/>
          </p:nvPr>
        </p:nvSpPr>
        <p:spPr>
          <a:xfrm>
            <a:off x="0" y="6492877"/>
            <a:ext cx="4830792" cy="365125"/>
          </a:xfrm>
          <a:prstGeom prst="rect">
            <a:avLst/>
          </a:prstGeom>
        </p:spPr>
        <p:txBody>
          <a:bodyPr/>
          <a:lstStyle>
            <a:lvl1pPr>
              <a:defRPr>
                <a:solidFill>
                  <a:schemeClr val="bg1">
                    <a:lumMod val="85000"/>
                  </a:schemeClr>
                </a:solidFill>
              </a:defRPr>
            </a:lvl1pPr>
          </a:lstStyle>
          <a:p>
            <a:endParaRPr lang="en-US"/>
          </a:p>
        </p:txBody>
      </p:sp>
      <p:sp>
        <p:nvSpPr>
          <p:cNvPr id="7" name="Slide Number Placeholder 5">
            <a:extLst>
              <a:ext uri="{FF2B5EF4-FFF2-40B4-BE49-F238E27FC236}">
                <a16:creationId xmlns:a16="http://schemas.microsoft.com/office/drawing/2014/main" id="{1A243FF7-B6D2-4869-A3F2-9F6F5E9246C4}"/>
              </a:ext>
            </a:extLst>
          </p:cNvPr>
          <p:cNvSpPr>
            <a:spLocks noGrp="1"/>
          </p:cNvSpPr>
          <p:nvPr>
            <p:ph type="sldNum" sz="quarter" idx="4"/>
          </p:nvPr>
        </p:nvSpPr>
        <p:spPr>
          <a:xfrm>
            <a:off x="7086600" y="6474307"/>
            <a:ext cx="2057400" cy="365125"/>
          </a:xfrm>
          <a:prstGeom prst="rect">
            <a:avLst/>
          </a:prstGeom>
        </p:spPr>
        <p:txBody>
          <a:bodyPr/>
          <a:lstStyle>
            <a:lvl1pPr algn="r">
              <a:defRPr>
                <a:solidFill>
                  <a:schemeClr val="bg1">
                    <a:lumMod val="85000"/>
                  </a:schemeClr>
                </a:solidFill>
              </a:defRPr>
            </a:lvl1pPr>
          </a:lstStyle>
          <a:p>
            <a:fld id="{D86A6947-C4E2-48CF-8F36-6F463FD4C83D}" type="slidenum">
              <a:rPr lang="en-US" smtClean="0"/>
              <a:t>‹#›</a:t>
            </a:fld>
            <a:endParaRPr lang="en-US"/>
          </a:p>
        </p:txBody>
      </p:sp>
    </p:spTree>
    <p:extLst>
      <p:ext uri="{BB962C8B-B14F-4D97-AF65-F5344CB8AC3E}">
        <p14:creationId xmlns:p14="http://schemas.microsoft.com/office/powerpoint/2010/main" val="2577402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7C83E20D-C0C5-42F5-85FB-584F8395FE36}"/>
              </a:ext>
            </a:extLst>
          </p:cNvPr>
          <p:cNvSpPr>
            <a:spLocks noGrp="1"/>
          </p:cNvSpPr>
          <p:nvPr>
            <p:ph type="ftr" sz="quarter" idx="3"/>
          </p:nvPr>
        </p:nvSpPr>
        <p:spPr>
          <a:xfrm>
            <a:off x="0" y="6492877"/>
            <a:ext cx="4830792" cy="365125"/>
          </a:xfrm>
          <a:prstGeom prst="rect">
            <a:avLst/>
          </a:prstGeom>
        </p:spPr>
        <p:txBody>
          <a:bodyPr/>
          <a:lstStyle>
            <a:lvl1pPr>
              <a:defRPr>
                <a:solidFill>
                  <a:schemeClr val="bg1">
                    <a:lumMod val="85000"/>
                  </a:schemeClr>
                </a:solidFill>
              </a:defRPr>
            </a:lvl1pPr>
          </a:lstStyle>
          <a:p>
            <a:endParaRPr lang="en-US"/>
          </a:p>
        </p:txBody>
      </p:sp>
      <p:sp>
        <p:nvSpPr>
          <p:cNvPr id="6" name="Slide Number Placeholder 5">
            <a:extLst>
              <a:ext uri="{FF2B5EF4-FFF2-40B4-BE49-F238E27FC236}">
                <a16:creationId xmlns:a16="http://schemas.microsoft.com/office/drawing/2014/main" id="{B2C3A191-8A29-4F8B-97A9-15D8093C8E4F}"/>
              </a:ext>
            </a:extLst>
          </p:cNvPr>
          <p:cNvSpPr>
            <a:spLocks noGrp="1"/>
          </p:cNvSpPr>
          <p:nvPr>
            <p:ph type="sldNum" sz="quarter" idx="4"/>
          </p:nvPr>
        </p:nvSpPr>
        <p:spPr>
          <a:xfrm>
            <a:off x="7086600" y="6474307"/>
            <a:ext cx="2057400" cy="365125"/>
          </a:xfrm>
          <a:prstGeom prst="rect">
            <a:avLst/>
          </a:prstGeom>
        </p:spPr>
        <p:txBody>
          <a:bodyPr/>
          <a:lstStyle>
            <a:lvl1pPr algn="r">
              <a:defRPr>
                <a:solidFill>
                  <a:schemeClr val="bg1">
                    <a:lumMod val="85000"/>
                  </a:schemeClr>
                </a:solidFill>
              </a:defRPr>
            </a:lvl1pPr>
          </a:lstStyle>
          <a:p>
            <a:fld id="{D86A6947-C4E2-48CF-8F36-6F463FD4C83D}" type="slidenum">
              <a:rPr lang="en-US" smtClean="0"/>
              <a:t>‹#›</a:t>
            </a:fld>
            <a:endParaRPr lang="en-US"/>
          </a:p>
        </p:txBody>
      </p:sp>
    </p:spTree>
    <p:extLst>
      <p:ext uri="{BB962C8B-B14F-4D97-AF65-F5344CB8AC3E}">
        <p14:creationId xmlns:p14="http://schemas.microsoft.com/office/powerpoint/2010/main" val="3377259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1015254"/>
            <a:ext cx="7886700" cy="67543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a:extLst>
              <a:ext uri="{FF2B5EF4-FFF2-40B4-BE49-F238E27FC236}">
                <a16:creationId xmlns:a16="http://schemas.microsoft.com/office/drawing/2014/main" id="{9F947555-E225-45F7-A9EE-5F77AEA7F9BD}"/>
              </a:ext>
            </a:extLst>
          </p:cNvPr>
          <p:cNvSpPr/>
          <p:nvPr/>
        </p:nvSpPr>
        <p:spPr>
          <a:xfrm>
            <a:off x="1" y="2"/>
            <a:ext cx="9150865" cy="844379"/>
          </a:xfrm>
          <a:prstGeom prst="rect">
            <a:avLst/>
          </a:prstGeom>
          <a:solidFill>
            <a:srgbClr val="004C97"/>
          </a:solidFill>
          <a:ln>
            <a:noFill/>
          </a:ln>
          <a:effectLst/>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sz="1800">
              <a:solidFill>
                <a:srgbClr val="004C97"/>
              </a:solidFill>
            </a:endParaRPr>
          </a:p>
        </p:txBody>
      </p:sp>
      <p:pic>
        <p:nvPicPr>
          <p:cNvPr id="8" name="Picture 7" descr="NationalFFA_Emblem_R_3C_RGB.png">
            <a:extLst>
              <a:ext uri="{FF2B5EF4-FFF2-40B4-BE49-F238E27FC236}">
                <a16:creationId xmlns:a16="http://schemas.microsoft.com/office/drawing/2014/main" id="{391D5194-E869-42BB-B15B-77F71ED2BCBB}"/>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7874002" y="78165"/>
            <a:ext cx="1095621" cy="1315989"/>
          </a:xfrm>
          <a:prstGeom prst="rect">
            <a:avLst/>
          </a:prstGeom>
        </p:spPr>
      </p:pic>
      <p:pic>
        <p:nvPicPr>
          <p:cNvPr id="9" name="Picture 8">
            <a:extLst>
              <a:ext uri="{FF2B5EF4-FFF2-40B4-BE49-F238E27FC236}">
                <a16:creationId xmlns:a16="http://schemas.microsoft.com/office/drawing/2014/main" id="{91CBCA79-0A1F-400A-A430-54F634F955B2}"/>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829629" y="907059"/>
            <a:ext cx="2067111" cy="169039"/>
          </a:xfrm>
          <a:prstGeom prst="rect">
            <a:avLst/>
          </a:prstGeom>
        </p:spPr>
      </p:pic>
      <p:pic>
        <p:nvPicPr>
          <p:cNvPr id="10" name="Picture 9">
            <a:extLst>
              <a:ext uri="{FF2B5EF4-FFF2-40B4-BE49-F238E27FC236}">
                <a16:creationId xmlns:a16="http://schemas.microsoft.com/office/drawing/2014/main" id="{1A50C4B0-EF51-4CD4-B574-F380E5212DAE}"/>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5808678" y="481015"/>
            <a:ext cx="2133556" cy="355157"/>
          </a:xfrm>
          <a:prstGeom prst="rect">
            <a:avLst/>
          </a:prstGeom>
        </p:spPr>
      </p:pic>
      <p:sp>
        <p:nvSpPr>
          <p:cNvPr id="15" name="Rectangle 14">
            <a:extLst>
              <a:ext uri="{FF2B5EF4-FFF2-40B4-BE49-F238E27FC236}">
                <a16:creationId xmlns:a16="http://schemas.microsoft.com/office/drawing/2014/main" id="{BC3FE216-1926-4747-9E89-7EF8ACB9834E}"/>
              </a:ext>
            </a:extLst>
          </p:cNvPr>
          <p:cNvSpPr/>
          <p:nvPr/>
        </p:nvSpPr>
        <p:spPr>
          <a:xfrm>
            <a:off x="0" y="6322001"/>
            <a:ext cx="9150866" cy="267448"/>
          </a:xfrm>
          <a:prstGeom prst="rect">
            <a:avLst/>
          </a:prstGeom>
          <a:solidFill>
            <a:srgbClr val="FFCD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16" name="Rectangle 15">
            <a:extLst>
              <a:ext uri="{FF2B5EF4-FFF2-40B4-BE49-F238E27FC236}">
                <a16:creationId xmlns:a16="http://schemas.microsoft.com/office/drawing/2014/main" id="{8B081E06-E967-475B-9722-66D1AB49C960}"/>
              </a:ext>
            </a:extLst>
          </p:cNvPr>
          <p:cNvSpPr/>
          <p:nvPr/>
        </p:nvSpPr>
        <p:spPr>
          <a:xfrm>
            <a:off x="1093" y="6552199"/>
            <a:ext cx="9149773" cy="287233"/>
          </a:xfrm>
          <a:prstGeom prst="rect">
            <a:avLst/>
          </a:prstGeom>
          <a:solidFill>
            <a:srgbClr val="004C97"/>
          </a:solidFill>
          <a:ln>
            <a:noFill/>
          </a:ln>
          <a:effectLst/>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sz="1800" dirty="0">
              <a:solidFill>
                <a:srgbClr val="0033CC"/>
              </a:solidFill>
            </a:endParaRPr>
          </a:p>
        </p:txBody>
      </p:sp>
      <p:sp>
        <p:nvSpPr>
          <p:cNvPr id="17" name="Footer Placeholder 4">
            <a:extLst>
              <a:ext uri="{FF2B5EF4-FFF2-40B4-BE49-F238E27FC236}">
                <a16:creationId xmlns:a16="http://schemas.microsoft.com/office/drawing/2014/main" id="{02E17FFC-51D6-4844-B4D2-4BA352D361DE}"/>
              </a:ext>
            </a:extLst>
          </p:cNvPr>
          <p:cNvSpPr>
            <a:spLocks noGrp="1"/>
          </p:cNvSpPr>
          <p:nvPr>
            <p:ph type="ftr" sz="quarter" idx="3"/>
          </p:nvPr>
        </p:nvSpPr>
        <p:spPr>
          <a:xfrm>
            <a:off x="0" y="6492877"/>
            <a:ext cx="4830792" cy="365125"/>
          </a:xfrm>
          <a:prstGeom prst="rect">
            <a:avLst/>
          </a:prstGeom>
        </p:spPr>
        <p:txBody>
          <a:bodyPr/>
          <a:lstStyle>
            <a:lvl1pPr>
              <a:defRPr>
                <a:solidFill>
                  <a:schemeClr val="bg1">
                    <a:lumMod val="85000"/>
                  </a:schemeClr>
                </a:solidFill>
              </a:defRPr>
            </a:lvl1pPr>
          </a:lstStyle>
          <a:p>
            <a:endParaRPr lang="en-US"/>
          </a:p>
        </p:txBody>
      </p:sp>
      <p:sp>
        <p:nvSpPr>
          <p:cNvPr id="18" name="Slide Number Placeholder 5">
            <a:extLst>
              <a:ext uri="{FF2B5EF4-FFF2-40B4-BE49-F238E27FC236}">
                <a16:creationId xmlns:a16="http://schemas.microsoft.com/office/drawing/2014/main" id="{2EAB219D-51E1-4681-9B9D-D8A4BA342A04}"/>
              </a:ext>
            </a:extLst>
          </p:cNvPr>
          <p:cNvSpPr>
            <a:spLocks noGrp="1"/>
          </p:cNvSpPr>
          <p:nvPr>
            <p:ph type="sldNum" sz="quarter" idx="4"/>
          </p:nvPr>
        </p:nvSpPr>
        <p:spPr>
          <a:xfrm>
            <a:off x="7086600" y="6474307"/>
            <a:ext cx="2057400" cy="365125"/>
          </a:xfrm>
          <a:prstGeom prst="rect">
            <a:avLst/>
          </a:prstGeom>
        </p:spPr>
        <p:txBody>
          <a:bodyPr/>
          <a:lstStyle>
            <a:lvl1pPr algn="r">
              <a:defRPr>
                <a:solidFill>
                  <a:schemeClr val="bg1">
                    <a:lumMod val="85000"/>
                  </a:schemeClr>
                </a:solidFill>
              </a:defRPr>
            </a:lvl1pPr>
          </a:lstStyle>
          <a:p>
            <a:fld id="{D86A6947-C4E2-48CF-8F36-6F463FD4C83D}" type="slidenum">
              <a:rPr lang="en-US" smtClean="0"/>
              <a:t>‹#›</a:t>
            </a:fld>
            <a:endParaRPr lang="en-US"/>
          </a:p>
        </p:txBody>
      </p:sp>
    </p:spTree>
    <p:extLst>
      <p:ext uri="{BB962C8B-B14F-4D97-AF65-F5344CB8AC3E}">
        <p14:creationId xmlns:p14="http://schemas.microsoft.com/office/powerpoint/2010/main" val="648425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tmplLst>
          <p:tmpl lvl="1">
            <p:tnLst>
              <p:par>
                <p:cTn presetID="2" presetClass="entr" presetSubtype="2"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1+#ppt_w/2"/>
                          </p:val>
                        </p:tav>
                        <p:tav tm="100000">
                          <p:val>
                            <p:strVal val="#ppt_x"/>
                          </p:val>
                        </p:tav>
                      </p:tavLst>
                    </p:anim>
                    <p:anim calcmode="lin" valueType="num">
                      <p:cBhvr additive="base">
                        <p:cTn dur="500" fill="hold"/>
                        <p:tgtEl>
                          <p:spTgt spid="3"/>
                        </p:tgtEl>
                        <p:attrNameLst>
                          <p:attrName>ppt_y</p:attrName>
                        </p:attrNameLst>
                      </p:cBhvr>
                      <p:tavLst>
                        <p:tav tm="0">
                          <p:val>
                            <p:strVal val="#ppt_y"/>
                          </p:val>
                        </p:tav>
                        <p:tav tm="100000">
                          <p:val>
                            <p:strVal val="#ppt_y"/>
                          </p:val>
                        </p:tav>
                      </p:tavLst>
                    </p:anim>
                  </p:childTnLst>
                </p:cTn>
              </p:par>
            </p:tnLst>
          </p:tmpl>
          <p:tmpl lvl="2">
            <p:tnLst>
              <p:par>
                <p:cTn presetID="2" presetClass="entr" presetSubtype="2"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1+#ppt_w/2"/>
                          </p:val>
                        </p:tav>
                        <p:tav tm="100000">
                          <p:val>
                            <p:strVal val="#ppt_x"/>
                          </p:val>
                        </p:tav>
                      </p:tavLst>
                    </p:anim>
                    <p:anim calcmode="lin" valueType="num">
                      <p:cBhvr additive="base">
                        <p:cTn dur="500" fill="hold"/>
                        <p:tgtEl>
                          <p:spTgt spid="3"/>
                        </p:tgtEl>
                        <p:attrNameLst>
                          <p:attrName>ppt_y</p:attrName>
                        </p:attrNameLst>
                      </p:cBhvr>
                      <p:tavLst>
                        <p:tav tm="0">
                          <p:val>
                            <p:strVal val="#ppt_y"/>
                          </p:val>
                        </p:tav>
                        <p:tav tm="100000">
                          <p:val>
                            <p:strVal val="#ppt_y"/>
                          </p:val>
                        </p:tav>
                      </p:tavLst>
                    </p:anim>
                  </p:childTnLst>
                </p:cTn>
              </p:par>
            </p:tnLst>
          </p:tmpl>
          <p:tmpl lvl="3">
            <p:tnLst>
              <p:par>
                <p:cTn presetID="2" presetClass="entr" presetSubtype="2"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1+#ppt_w/2"/>
                          </p:val>
                        </p:tav>
                        <p:tav tm="100000">
                          <p:val>
                            <p:strVal val="#ppt_x"/>
                          </p:val>
                        </p:tav>
                      </p:tavLst>
                    </p:anim>
                    <p:anim calcmode="lin" valueType="num">
                      <p:cBhvr additive="base">
                        <p:cTn dur="500" fill="hold"/>
                        <p:tgtEl>
                          <p:spTgt spid="3"/>
                        </p:tgtEl>
                        <p:attrNameLst>
                          <p:attrName>ppt_y</p:attrName>
                        </p:attrNameLst>
                      </p:cBhvr>
                      <p:tavLst>
                        <p:tav tm="0">
                          <p:val>
                            <p:strVal val="#ppt_y"/>
                          </p:val>
                        </p:tav>
                        <p:tav tm="100000">
                          <p:val>
                            <p:strVal val="#ppt_y"/>
                          </p:val>
                        </p:tav>
                      </p:tavLst>
                    </p:anim>
                  </p:childTnLst>
                </p:cTn>
              </p:par>
            </p:tnLst>
          </p:tmpl>
          <p:tmpl lvl="4">
            <p:tnLst>
              <p:par>
                <p:cTn presetID="2" presetClass="entr" presetSubtype="2"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1+#ppt_w/2"/>
                          </p:val>
                        </p:tav>
                        <p:tav tm="100000">
                          <p:val>
                            <p:strVal val="#ppt_x"/>
                          </p:val>
                        </p:tav>
                      </p:tavLst>
                    </p:anim>
                    <p:anim calcmode="lin" valueType="num">
                      <p:cBhvr additive="base">
                        <p:cTn dur="500" fill="hold"/>
                        <p:tgtEl>
                          <p:spTgt spid="3"/>
                        </p:tgtEl>
                        <p:attrNameLst>
                          <p:attrName>ppt_y</p:attrName>
                        </p:attrNameLst>
                      </p:cBhvr>
                      <p:tavLst>
                        <p:tav tm="0">
                          <p:val>
                            <p:strVal val="#ppt_y"/>
                          </p:val>
                        </p:tav>
                        <p:tav tm="100000">
                          <p:val>
                            <p:strVal val="#ppt_y"/>
                          </p:val>
                        </p:tav>
                      </p:tavLst>
                    </p:anim>
                  </p:childTnLst>
                </p:cTn>
              </p:par>
            </p:tnLst>
          </p:tmpl>
          <p:tmpl lvl="5">
            <p:tnLst>
              <p:par>
                <p:cTn presetID="2" presetClass="entr" presetSubtype="2"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1+#ppt_w/2"/>
                          </p:val>
                        </p:tav>
                        <p:tav tm="100000">
                          <p:val>
                            <p:strVal val="#ppt_x"/>
                          </p:val>
                        </p:tav>
                      </p:tavLst>
                    </p:anim>
                    <p:anim calcmode="lin" valueType="num">
                      <p:cBhvr additive="base">
                        <p:cTn dur="500" fill="hold"/>
                        <p:tgtEl>
                          <p:spTgt spid="3"/>
                        </p:tgtEl>
                        <p:attrNameLst>
                          <p:attrName>ppt_y</p:attrName>
                        </p:attrNameLst>
                      </p:cBhvr>
                      <p:tavLst>
                        <p:tav tm="0">
                          <p:val>
                            <p:strVal val="#ppt_y"/>
                          </p:val>
                        </p:tav>
                        <p:tav tm="100000">
                          <p:val>
                            <p:strVal val="#ppt_y"/>
                          </p:val>
                        </p:tav>
                      </p:tavLst>
                    </p:anim>
                  </p:childTnLst>
                </p:cTn>
              </p:par>
            </p:tnLst>
          </p:tmpl>
        </p:tmplLst>
      </p:bldP>
    </p:bld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514350" indent="-514350" algn="l" defTabSz="914400" rtl="0" eaLnBrk="1" latinLnBrk="0" hangingPunct="1">
        <a:lnSpc>
          <a:spcPct val="90000"/>
        </a:lnSpc>
        <a:spcBef>
          <a:spcPts val="1000"/>
        </a:spcBef>
        <a:buClr>
          <a:srgbClr val="004C97"/>
        </a:buClr>
        <a:buFont typeface="Wingdings" panose="05000000000000000000" pitchFamily="2" charset="2"/>
        <a:buChar char="Ø"/>
        <a:defRPr sz="2800" kern="1200">
          <a:solidFill>
            <a:schemeClr val="tx1"/>
          </a:solidFill>
          <a:latin typeface="+mn-lt"/>
          <a:ea typeface="+mn-ea"/>
          <a:cs typeface="+mn-cs"/>
        </a:defRPr>
      </a:lvl1pPr>
      <a:lvl2pPr marL="914400" indent="-457200" algn="l" defTabSz="914400" rtl="0" eaLnBrk="1" latinLnBrk="0" hangingPunct="1">
        <a:lnSpc>
          <a:spcPct val="90000"/>
        </a:lnSpc>
        <a:spcBef>
          <a:spcPts val="500"/>
        </a:spcBef>
        <a:buClr>
          <a:srgbClr val="004C97"/>
        </a:buClr>
        <a:buFont typeface="Wingdings" panose="05000000000000000000" pitchFamily="2" charset="2"/>
        <a:buChar char="Ø"/>
        <a:defRPr sz="2400" kern="1200">
          <a:solidFill>
            <a:schemeClr val="tx1"/>
          </a:solidFill>
          <a:latin typeface="+mn-lt"/>
          <a:ea typeface="+mn-ea"/>
          <a:cs typeface="+mn-cs"/>
        </a:defRPr>
      </a:lvl2pPr>
      <a:lvl3pPr marL="1371600" indent="-457200" algn="l" defTabSz="914400" rtl="0" eaLnBrk="1" latinLnBrk="0" hangingPunct="1">
        <a:lnSpc>
          <a:spcPct val="90000"/>
        </a:lnSpc>
        <a:spcBef>
          <a:spcPts val="500"/>
        </a:spcBef>
        <a:buFont typeface="Wingdings" panose="05000000000000000000" pitchFamily="2" charset="2"/>
        <a:buChar char="Ø"/>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panose="05000000000000000000" pitchFamily="2" charset="2"/>
        <a:buChar char="Ø"/>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panose="05000000000000000000" pitchFamily="2" charset="2"/>
        <a:buChar char="Ø"/>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2" Type="http://schemas.openxmlformats.org/officeDocument/2006/relationships/hyperlink" Target="4%20Screw%20Level.mp4" TargetMode="External"/><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www.agedweb.org/ORAgMechanics"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mailto:mspiess@csuchico.edu"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6DD2E-EFCF-9E98-7D20-4E6EDE8DB60F}"/>
              </a:ext>
            </a:extLst>
          </p:cNvPr>
          <p:cNvSpPr>
            <a:spLocks noGrp="1"/>
          </p:cNvSpPr>
          <p:nvPr>
            <p:ph type="ctrTitle"/>
          </p:nvPr>
        </p:nvSpPr>
        <p:spPr/>
        <p:txBody>
          <a:bodyPr/>
          <a:lstStyle/>
          <a:p>
            <a:r>
              <a:rPr lang="en-US" dirty="0"/>
              <a:t>Introduction to Ag Mechanics Curriculum</a:t>
            </a:r>
          </a:p>
        </p:txBody>
      </p:sp>
      <p:sp>
        <p:nvSpPr>
          <p:cNvPr id="3" name="Subtitle 2">
            <a:extLst>
              <a:ext uri="{FF2B5EF4-FFF2-40B4-BE49-F238E27FC236}">
                <a16:creationId xmlns:a16="http://schemas.microsoft.com/office/drawing/2014/main" id="{AFDF4109-9252-7F43-D68C-F886377D39FB}"/>
              </a:ext>
            </a:extLst>
          </p:cNvPr>
          <p:cNvSpPr>
            <a:spLocks noGrp="1"/>
          </p:cNvSpPr>
          <p:nvPr>
            <p:ph type="subTitle" idx="1"/>
          </p:nvPr>
        </p:nvSpPr>
        <p:spPr/>
        <p:txBody>
          <a:bodyPr/>
          <a:lstStyle/>
          <a:p>
            <a:r>
              <a:rPr lang="en-US" dirty="0"/>
              <a:t>Mike Spiess</a:t>
            </a:r>
          </a:p>
        </p:txBody>
      </p:sp>
    </p:spTree>
    <p:extLst>
      <p:ext uri="{BB962C8B-B14F-4D97-AF65-F5344CB8AC3E}">
        <p14:creationId xmlns:p14="http://schemas.microsoft.com/office/powerpoint/2010/main" val="16206688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8B926-25FC-340C-149E-86561F16FA7C}"/>
              </a:ext>
            </a:extLst>
          </p:cNvPr>
          <p:cNvSpPr>
            <a:spLocks noGrp="1"/>
          </p:cNvSpPr>
          <p:nvPr>
            <p:ph type="title"/>
          </p:nvPr>
        </p:nvSpPr>
        <p:spPr/>
        <p:txBody>
          <a:bodyPr>
            <a:normAutofit fontScale="90000"/>
          </a:bodyPr>
          <a:lstStyle/>
          <a:p>
            <a:r>
              <a:rPr lang="en-US" dirty="0"/>
              <a:t>Machinery</a:t>
            </a:r>
          </a:p>
        </p:txBody>
      </p:sp>
      <p:sp>
        <p:nvSpPr>
          <p:cNvPr id="7" name="Text Placeholder 6">
            <a:extLst>
              <a:ext uri="{FF2B5EF4-FFF2-40B4-BE49-F238E27FC236}">
                <a16:creationId xmlns:a16="http://schemas.microsoft.com/office/drawing/2014/main" id="{E4AB2AF8-7A32-B325-937D-FFA091B28F60}"/>
              </a:ext>
            </a:extLst>
          </p:cNvPr>
          <p:cNvSpPr>
            <a:spLocks noGrp="1"/>
          </p:cNvSpPr>
          <p:nvPr>
            <p:ph type="body" idx="4294967295"/>
          </p:nvPr>
        </p:nvSpPr>
        <p:spPr/>
        <p:txBody>
          <a:bodyPr>
            <a:normAutofit fontScale="92500"/>
          </a:bodyPr>
          <a:lstStyle/>
          <a:p>
            <a:r>
              <a:rPr lang="en-US" dirty="0"/>
              <a:t>Covers Tractors and Common Machinery</a:t>
            </a:r>
          </a:p>
          <a:p>
            <a:r>
              <a:rPr lang="en-US" dirty="0"/>
              <a:t>Choose machinery common to your area.  Lessons are broken out. </a:t>
            </a:r>
          </a:p>
          <a:p>
            <a:r>
              <a:rPr lang="en-US" dirty="0"/>
              <a:t>How machines work is interesting and highly variable.  Challenge students to figure it out!</a:t>
            </a:r>
          </a:p>
          <a:p>
            <a:r>
              <a:rPr lang="en-US" dirty="0"/>
              <a:t>Calibration (sprayers and planters) introduces math</a:t>
            </a:r>
          </a:p>
          <a:p>
            <a:r>
              <a:rPr lang="en-US" dirty="0"/>
              <a:t>Manual reading is a skill that can be introduced with each machine.   Both for specifications and operation</a:t>
            </a:r>
          </a:p>
          <a:p>
            <a:r>
              <a:rPr lang="en-US" dirty="0"/>
              <a:t>“Studies” can be tailored to locally available equipment.  </a:t>
            </a:r>
          </a:p>
          <a:p>
            <a:endParaRPr lang="en-US" dirty="0"/>
          </a:p>
          <a:p>
            <a:endParaRPr lang="en-US" dirty="0"/>
          </a:p>
          <a:p>
            <a:endParaRPr lang="en-US" dirty="0"/>
          </a:p>
        </p:txBody>
      </p:sp>
    </p:spTree>
    <p:extLst>
      <p:ext uri="{BB962C8B-B14F-4D97-AF65-F5344CB8AC3E}">
        <p14:creationId xmlns:p14="http://schemas.microsoft.com/office/powerpoint/2010/main" val="33985424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84D52-CC75-C9FD-4FAE-E665CBD4B3BF}"/>
              </a:ext>
            </a:extLst>
          </p:cNvPr>
          <p:cNvSpPr>
            <a:spLocks noGrp="1"/>
          </p:cNvSpPr>
          <p:nvPr>
            <p:ph type="title"/>
          </p:nvPr>
        </p:nvSpPr>
        <p:spPr/>
        <p:txBody>
          <a:bodyPr>
            <a:normAutofit fontScale="90000"/>
          </a:bodyPr>
          <a:lstStyle/>
          <a:p>
            <a:r>
              <a:rPr lang="en-US" dirty="0"/>
              <a:t>Content</a:t>
            </a:r>
          </a:p>
        </p:txBody>
      </p:sp>
      <p:sp>
        <p:nvSpPr>
          <p:cNvPr id="3" name="Content Placeholder 2">
            <a:extLst>
              <a:ext uri="{FF2B5EF4-FFF2-40B4-BE49-F238E27FC236}">
                <a16:creationId xmlns:a16="http://schemas.microsoft.com/office/drawing/2014/main" id="{6ED2343E-274F-AD6B-6621-E4A693DFBBE4}"/>
              </a:ext>
            </a:extLst>
          </p:cNvPr>
          <p:cNvSpPr>
            <a:spLocks noGrp="1"/>
          </p:cNvSpPr>
          <p:nvPr>
            <p:ph idx="4294967295"/>
          </p:nvPr>
        </p:nvSpPr>
        <p:spPr>
          <a:xfrm>
            <a:off x="628650" y="1825625"/>
            <a:ext cx="7886700" cy="4351338"/>
          </a:xfrm>
        </p:spPr>
        <p:txBody>
          <a:bodyPr/>
          <a:lstStyle/>
          <a:p>
            <a:r>
              <a:rPr lang="en-US" dirty="0"/>
              <a:t>PowerPoints</a:t>
            </a:r>
          </a:p>
          <a:p>
            <a:pPr lvl="1"/>
            <a:r>
              <a:rPr lang="en-US" dirty="0"/>
              <a:t>Contains the lesson outline</a:t>
            </a:r>
          </a:p>
          <a:p>
            <a:pPr lvl="1"/>
            <a:r>
              <a:rPr lang="en-US" dirty="0"/>
              <a:t>Teacher Notes</a:t>
            </a:r>
          </a:p>
          <a:p>
            <a:r>
              <a:rPr lang="en-US" dirty="0"/>
              <a:t>Guided Notes for Students - Optional</a:t>
            </a:r>
          </a:p>
          <a:p>
            <a:r>
              <a:rPr lang="en-US" dirty="0"/>
              <a:t>Activities</a:t>
            </a:r>
          </a:p>
          <a:p>
            <a:r>
              <a:rPr lang="en-US" dirty="0"/>
              <a:t>Assessments</a:t>
            </a:r>
          </a:p>
          <a:p>
            <a:r>
              <a:rPr lang="en-US" dirty="0"/>
              <a:t>Other Resources</a:t>
            </a:r>
          </a:p>
          <a:p>
            <a:r>
              <a:rPr lang="en-US" dirty="0"/>
              <a:t>Videos (under development)</a:t>
            </a:r>
          </a:p>
        </p:txBody>
      </p:sp>
    </p:spTree>
    <p:extLst>
      <p:ext uri="{BB962C8B-B14F-4D97-AF65-F5344CB8AC3E}">
        <p14:creationId xmlns:p14="http://schemas.microsoft.com/office/powerpoint/2010/main" val="4189929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DBF2D-6F78-2713-CE1F-A44FBD169B3E}"/>
              </a:ext>
            </a:extLst>
          </p:cNvPr>
          <p:cNvSpPr>
            <a:spLocks noGrp="1"/>
          </p:cNvSpPr>
          <p:nvPr>
            <p:ph type="title"/>
          </p:nvPr>
        </p:nvSpPr>
        <p:spPr/>
        <p:txBody>
          <a:bodyPr>
            <a:normAutofit fontScale="90000"/>
          </a:bodyPr>
          <a:lstStyle/>
          <a:p>
            <a:r>
              <a:rPr lang="en-US" dirty="0"/>
              <a:t>Unit Plans – Start Here</a:t>
            </a:r>
          </a:p>
        </p:txBody>
      </p:sp>
      <p:sp>
        <p:nvSpPr>
          <p:cNvPr id="3" name="Content Placeholder 2">
            <a:extLst>
              <a:ext uri="{FF2B5EF4-FFF2-40B4-BE49-F238E27FC236}">
                <a16:creationId xmlns:a16="http://schemas.microsoft.com/office/drawing/2014/main" id="{AF0DFD78-5A9F-B1D2-CB0E-AB265B3D9DBE}"/>
              </a:ext>
            </a:extLst>
          </p:cNvPr>
          <p:cNvSpPr>
            <a:spLocks noGrp="1"/>
          </p:cNvSpPr>
          <p:nvPr>
            <p:ph idx="4294967295"/>
          </p:nvPr>
        </p:nvSpPr>
        <p:spPr>
          <a:xfrm>
            <a:off x="628650" y="1825625"/>
            <a:ext cx="7886700" cy="4351338"/>
          </a:xfrm>
        </p:spPr>
        <p:txBody>
          <a:bodyPr>
            <a:normAutofit/>
          </a:bodyPr>
          <a:lstStyle/>
          <a:p>
            <a:r>
              <a:rPr lang="en-US" dirty="0"/>
              <a:t>Introduction</a:t>
            </a:r>
          </a:p>
          <a:p>
            <a:r>
              <a:rPr lang="en-US" dirty="0"/>
              <a:t>Teacher Preparation</a:t>
            </a:r>
          </a:p>
          <a:p>
            <a:pPr lvl="1"/>
            <a:r>
              <a:rPr lang="en-US" dirty="0"/>
              <a:t>Print Materials</a:t>
            </a:r>
          </a:p>
          <a:p>
            <a:pPr lvl="1"/>
            <a:r>
              <a:rPr lang="en-US" dirty="0"/>
              <a:t>Web Sites</a:t>
            </a:r>
          </a:p>
          <a:p>
            <a:pPr lvl="1"/>
            <a:r>
              <a:rPr lang="en-US" dirty="0"/>
              <a:t>Other Videos</a:t>
            </a:r>
          </a:p>
          <a:p>
            <a:r>
              <a:rPr lang="en-US" dirty="0"/>
              <a:t>Teacher Notes</a:t>
            </a:r>
          </a:p>
          <a:p>
            <a:r>
              <a:rPr lang="en-US" dirty="0"/>
              <a:t>Teaching Methods</a:t>
            </a:r>
          </a:p>
          <a:p>
            <a:r>
              <a:rPr lang="en-US" dirty="0"/>
              <a:t>Required Equipment (tools)</a:t>
            </a:r>
          </a:p>
          <a:p>
            <a:r>
              <a:rPr lang="en-US" dirty="0"/>
              <a:t>Math</a:t>
            </a:r>
          </a:p>
        </p:txBody>
      </p:sp>
    </p:spTree>
    <p:extLst>
      <p:ext uri="{BB962C8B-B14F-4D97-AF65-F5344CB8AC3E}">
        <p14:creationId xmlns:p14="http://schemas.microsoft.com/office/powerpoint/2010/main" val="3132315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DBF2D-6F78-2713-CE1F-A44FBD169B3E}"/>
              </a:ext>
            </a:extLst>
          </p:cNvPr>
          <p:cNvSpPr>
            <a:spLocks noGrp="1"/>
          </p:cNvSpPr>
          <p:nvPr>
            <p:ph type="title"/>
          </p:nvPr>
        </p:nvSpPr>
        <p:spPr/>
        <p:txBody>
          <a:bodyPr>
            <a:normAutofit fontScale="90000"/>
          </a:bodyPr>
          <a:lstStyle/>
          <a:p>
            <a:r>
              <a:rPr lang="en-US" dirty="0"/>
              <a:t>Unit Plans (continued)</a:t>
            </a:r>
          </a:p>
        </p:txBody>
      </p:sp>
      <p:sp>
        <p:nvSpPr>
          <p:cNvPr id="3" name="Content Placeholder 2">
            <a:extLst>
              <a:ext uri="{FF2B5EF4-FFF2-40B4-BE49-F238E27FC236}">
                <a16:creationId xmlns:a16="http://schemas.microsoft.com/office/drawing/2014/main" id="{AF0DFD78-5A9F-B1D2-CB0E-AB265B3D9DBE}"/>
              </a:ext>
            </a:extLst>
          </p:cNvPr>
          <p:cNvSpPr>
            <a:spLocks noGrp="1"/>
          </p:cNvSpPr>
          <p:nvPr>
            <p:ph idx="4294967295"/>
          </p:nvPr>
        </p:nvSpPr>
        <p:spPr>
          <a:xfrm>
            <a:off x="628650" y="1825625"/>
            <a:ext cx="7886700" cy="4351338"/>
          </a:xfrm>
        </p:spPr>
        <p:txBody>
          <a:bodyPr>
            <a:normAutofit/>
          </a:bodyPr>
          <a:lstStyle/>
          <a:p>
            <a:r>
              <a:rPr lang="en-US" dirty="0"/>
              <a:t>Student Learning Outcomes</a:t>
            </a:r>
          </a:p>
          <a:p>
            <a:r>
              <a:rPr lang="en-US" dirty="0"/>
              <a:t>Unit Plan (list of lessons)</a:t>
            </a:r>
          </a:p>
          <a:p>
            <a:pPr lvl="1"/>
            <a:r>
              <a:rPr lang="en-US" dirty="0"/>
              <a:t>Time</a:t>
            </a:r>
          </a:p>
          <a:p>
            <a:pPr lvl="1"/>
            <a:r>
              <a:rPr lang="en-US" dirty="0"/>
              <a:t>What materials are provided</a:t>
            </a:r>
          </a:p>
          <a:p>
            <a:r>
              <a:rPr lang="en-US" dirty="0"/>
              <a:t>List of resources provided</a:t>
            </a:r>
          </a:p>
          <a:p>
            <a:r>
              <a:rPr lang="en-US" dirty="0"/>
              <a:t>Standards and Skills Addressed</a:t>
            </a:r>
          </a:p>
          <a:p>
            <a:pPr lvl="1"/>
            <a:r>
              <a:rPr lang="en-US" dirty="0"/>
              <a:t>Oregon ANFR</a:t>
            </a:r>
          </a:p>
          <a:p>
            <a:pPr lvl="1"/>
            <a:r>
              <a:rPr lang="en-US" dirty="0"/>
              <a:t>Oregon Ag Mechanics CDE</a:t>
            </a:r>
          </a:p>
          <a:p>
            <a:pPr lvl="1"/>
            <a:r>
              <a:rPr lang="en-US" dirty="0"/>
              <a:t>National FFA  Ag Mechanics CDE</a:t>
            </a:r>
          </a:p>
        </p:txBody>
      </p:sp>
    </p:spTree>
    <p:extLst>
      <p:ext uri="{BB962C8B-B14F-4D97-AF65-F5344CB8AC3E}">
        <p14:creationId xmlns:p14="http://schemas.microsoft.com/office/powerpoint/2010/main" val="24360849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CCBF1-DA7C-CB3E-66ED-EC6D8F83C5EB}"/>
              </a:ext>
            </a:extLst>
          </p:cNvPr>
          <p:cNvSpPr>
            <a:spLocks noGrp="1"/>
          </p:cNvSpPr>
          <p:nvPr>
            <p:ph type="title"/>
          </p:nvPr>
        </p:nvSpPr>
        <p:spPr/>
        <p:txBody>
          <a:bodyPr>
            <a:normAutofit fontScale="90000"/>
          </a:bodyPr>
          <a:lstStyle/>
          <a:p>
            <a:r>
              <a:rPr lang="en-US" dirty="0"/>
              <a:t>File Organization</a:t>
            </a:r>
          </a:p>
        </p:txBody>
      </p:sp>
      <p:sp>
        <p:nvSpPr>
          <p:cNvPr id="5" name="Content Placeholder 4">
            <a:extLst>
              <a:ext uri="{FF2B5EF4-FFF2-40B4-BE49-F238E27FC236}">
                <a16:creationId xmlns:a16="http://schemas.microsoft.com/office/drawing/2014/main" id="{A4633C33-914E-298B-9781-C724BAC5ACD9}"/>
              </a:ext>
            </a:extLst>
          </p:cNvPr>
          <p:cNvSpPr>
            <a:spLocks noGrp="1"/>
          </p:cNvSpPr>
          <p:nvPr>
            <p:ph sz="quarter" idx="10"/>
          </p:nvPr>
        </p:nvSpPr>
        <p:spPr/>
        <p:txBody>
          <a:bodyPr>
            <a:normAutofit fontScale="92500" lnSpcReduction="10000"/>
          </a:bodyPr>
          <a:lstStyle/>
          <a:p>
            <a:r>
              <a:rPr lang="en-US" dirty="0"/>
              <a:t>Separated into folders by type of content </a:t>
            </a:r>
          </a:p>
          <a:p>
            <a:pPr lvl="1"/>
            <a:r>
              <a:rPr lang="en-US" dirty="0"/>
              <a:t>PPT – PowerPoint slides</a:t>
            </a:r>
          </a:p>
          <a:p>
            <a:pPr lvl="1"/>
            <a:r>
              <a:rPr lang="en-US" dirty="0"/>
              <a:t>Guided Notes – Guided Notes that are aligned with the lessons (word)</a:t>
            </a:r>
          </a:p>
          <a:p>
            <a:pPr lvl="1"/>
            <a:r>
              <a:rPr lang="en-US" dirty="0"/>
              <a:t>Activities – Activities aligned with lessons (word)</a:t>
            </a:r>
          </a:p>
          <a:p>
            <a:pPr lvl="1"/>
            <a:r>
              <a:rPr lang="en-US" dirty="0"/>
              <a:t>Assessments – Assessments for the units (word)</a:t>
            </a:r>
          </a:p>
          <a:p>
            <a:pPr lvl="1"/>
            <a:r>
              <a:rPr lang="en-US" dirty="0"/>
              <a:t>Resources – Additional resources (various formats).   These are generally not formatted as they come from various sources.   Some are for teacher reference, and some are suitable for student handouts. </a:t>
            </a:r>
          </a:p>
          <a:p>
            <a:r>
              <a:rPr lang="en-US" dirty="0"/>
              <a:t>File Naming Convention – Unit/Lesson/Topic</a:t>
            </a:r>
          </a:p>
          <a:p>
            <a:pPr lvl="1"/>
            <a:r>
              <a:rPr lang="en-US" dirty="0"/>
              <a:t>Electrical 06 Panel Wiring Activity.docx</a:t>
            </a:r>
          </a:p>
          <a:p>
            <a:pPr lvl="1"/>
            <a:r>
              <a:rPr lang="en-US" dirty="0"/>
              <a:t>Survey 04 Right Angle Layout.pptx</a:t>
            </a:r>
          </a:p>
        </p:txBody>
      </p:sp>
    </p:spTree>
    <p:extLst>
      <p:ext uri="{BB962C8B-B14F-4D97-AF65-F5344CB8AC3E}">
        <p14:creationId xmlns:p14="http://schemas.microsoft.com/office/powerpoint/2010/main" val="2772399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E3803-B47F-0C2E-0CE8-19BCB4039B84}"/>
              </a:ext>
            </a:extLst>
          </p:cNvPr>
          <p:cNvSpPr>
            <a:spLocks noGrp="1"/>
          </p:cNvSpPr>
          <p:nvPr>
            <p:ph type="title"/>
          </p:nvPr>
        </p:nvSpPr>
        <p:spPr/>
        <p:txBody>
          <a:bodyPr>
            <a:normAutofit fontScale="90000"/>
          </a:bodyPr>
          <a:lstStyle/>
          <a:p>
            <a:r>
              <a:rPr lang="en-US" dirty="0"/>
              <a:t>Lesson Hours and Order</a:t>
            </a:r>
          </a:p>
        </p:txBody>
      </p:sp>
      <p:sp>
        <p:nvSpPr>
          <p:cNvPr id="4" name="Text Placeholder 3">
            <a:extLst>
              <a:ext uri="{FF2B5EF4-FFF2-40B4-BE49-F238E27FC236}">
                <a16:creationId xmlns:a16="http://schemas.microsoft.com/office/drawing/2014/main" id="{AF37BE21-3251-0469-891A-96259FFBF171}"/>
              </a:ext>
            </a:extLst>
          </p:cNvPr>
          <p:cNvSpPr>
            <a:spLocks noGrp="1"/>
          </p:cNvSpPr>
          <p:nvPr>
            <p:ph type="body" idx="10"/>
          </p:nvPr>
        </p:nvSpPr>
        <p:spPr/>
        <p:txBody>
          <a:bodyPr/>
          <a:lstStyle/>
          <a:p>
            <a:r>
              <a:rPr lang="en-US" dirty="0"/>
              <a:t>Use our estimate as a guide only</a:t>
            </a:r>
          </a:p>
          <a:p>
            <a:r>
              <a:rPr lang="en-US" dirty="0"/>
              <a:t>Your teaching style and experience can cause this to vary greatly.   </a:t>
            </a:r>
          </a:p>
          <a:p>
            <a:r>
              <a:rPr lang="en-US" dirty="0"/>
              <a:t>Class schedules (ex. block vs. daily)</a:t>
            </a:r>
          </a:p>
          <a:p>
            <a:r>
              <a:rPr lang="en-US" dirty="0"/>
              <a:t>Lesson order is some cases can be varied to suit your needs</a:t>
            </a:r>
          </a:p>
        </p:txBody>
      </p:sp>
    </p:spTree>
    <p:extLst>
      <p:ext uri="{BB962C8B-B14F-4D97-AF65-F5344CB8AC3E}">
        <p14:creationId xmlns:p14="http://schemas.microsoft.com/office/powerpoint/2010/main" val="4120696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5E89F-1E17-584E-FD84-F425D626BFDC}"/>
              </a:ext>
            </a:extLst>
          </p:cNvPr>
          <p:cNvSpPr>
            <a:spLocks noGrp="1"/>
          </p:cNvSpPr>
          <p:nvPr>
            <p:ph type="title"/>
          </p:nvPr>
        </p:nvSpPr>
        <p:spPr/>
        <p:txBody>
          <a:bodyPr>
            <a:normAutofit fontScale="90000"/>
          </a:bodyPr>
          <a:lstStyle/>
          <a:p>
            <a:r>
              <a:rPr lang="en-US" dirty="0"/>
              <a:t>Teaching Methods</a:t>
            </a:r>
          </a:p>
        </p:txBody>
      </p:sp>
      <p:sp>
        <p:nvSpPr>
          <p:cNvPr id="3" name="Content Placeholder 2">
            <a:extLst>
              <a:ext uri="{FF2B5EF4-FFF2-40B4-BE49-F238E27FC236}">
                <a16:creationId xmlns:a16="http://schemas.microsoft.com/office/drawing/2014/main" id="{D76F6BD6-FF3B-059D-991E-26A1C2C8EC1A}"/>
              </a:ext>
            </a:extLst>
          </p:cNvPr>
          <p:cNvSpPr>
            <a:spLocks noGrp="1"/>
          </p:cNvSpPr>
          <p:nvPr>
            <p:ph idx="4294967295"/>
          </p:nvPr>
        </p:nvSpPr>
        <p:spPr>
          <a:xfrm>
            <a:off x="628650" y="1825625"/>
            <a:ext cx="7886700" cy="4351338"/>
          </a:xfrm>
        </p:spPr>
        <p:txBody>
          <a:bodyPr>
            <a:normAutofit fontScale="92500" lnSpcReduction="10000"/>
          </a:bodyPr>
          <a:lstStyle/>
          <a:p>
            <a:r>
              <a:rPr lang="en-US" dirty="0"/>
              <a:t>Ag Mechanics is a hands-on subject.  We encourage you to use actual tools/equipment for demonstrations. </a:t>
            </a:r>
          </a:p>
          <a:p>
            <a:r>
              <a:rPr lang="en-US" dirty="0"/>
              <a:t>Different areas require different management</a:t>
            </a:r>
          </a:p>
          <a:p>
            <a:pPr lvl="1"/>
            <a:r>
              <a:rPr lang="en-US" dirty="0"/>
              <a:t>Electrical – Need to order materials, but each student can do their own project</a:t>
            </a:r>
          </a:p>
          <a:p>
            <a:pPr lvl="1"/>
            <a:r>
              <a:rPr lang="en-US" dirty="0"/>
              <a:t>Machinery – You may have only one tractor or planter.   Determine how to manage the class.  Consider rotations in small groups to perform different tasks. </a:t>
            </a:r>
          </a:p>
          <a:p>
            <a:pPr lvl="1"/>
            <a:r>
              <a:rPr lang="en-US" dirty="0"/>
              <a:t>Survey – Consider small groups doing different activities such as leveling, pacing, 3-4-5 triangle layout.</a:t>
            </a:r>
          </a:p>
          <a:p>
            <a:r>
              <a:rPr lang="en-US" dirty="0"/>
              <a:t>Guide Notes can be used.  Consider having students keep a notebook. </a:t>
            </a:r>
          </a:p>
          <a:p>
            <a:endParaRPr lang="en-US" dirty="0"/>
          </a:p>
        </p:txBody>
      </p:sp>
    </p:spTree>
    <p:extLst>
      <p:ext uri="{BB962C8B-B14F-4D97-AF65-F5344CB8AC3E}">
        <p14:creationId xmlns:p14="http://schemas.microsoft.com/office/powerpoint/2010/main" val="34573091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042FC-AC52-B35C-2FCF-FA71226AFD08}"/>
              </a:ext>
            </a:extLst>
          </p:cNvPr>
          <p:cNvSpPr>
            <a:spLocks noGrp="1"/>
          </p:cNvSpPr>
          <p:nvPr>
            <p:ph type="ctrTitle"/>
          </p:nvPr>
        </p:nvSpPr>
        <p:spPr/>
        <p:txBody>
          <a:bodyPr>
            <a:normAutofit/>
          </a:bodyPr>
          <a:lstStyle/>
          <a:p>
            <a:r>
              <a:rPr lang="en-US" dirty="0"/>
              <a:t>An Example:</a:t>
            </a:r>
            <a:br>
              <a:rPr lang="en-US" dirty="0"/>
            </a:br>
            <a:r>
              <a:rPr lang="en-US" dirty="0"/>
              <a:t>  Tool ID</a:t>
            </a:r>
          </a:p>
        </p:txBody>
      </p:sp>
      <p:sp>
        <p:nvSpPr>
          <p:cNvPr id="4" name="Subtitle 3">
            <a:extLst>
              <a:ext uri="{FF2B5EF4-FFF2-40B4-BE49-F238E27FC236}">
                <a16:creationId xmlns:a16="http://schemas.microsoft.com/office/drawing/2014/main" id="{431E7B2A-1315-526C-60B4-C252302D6F4D}"/>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8474657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24483B54-1FD3-8138-2D0C-6662581811C2}"/>
              </a:ext>
            </a:extLst>
          </p:cNvPr>
          <p:cNvSpPr>
            <a:spLocks noGrp="1"/>
          </p:cNvSpPr>
          <p:nvPr>
            <p:ph type="title"/>
          </p:nvPr>
        </p:nvSpPr>
        <p:spPr/>
        <p:txBody>
          <a:bodyPr>
            <a:normAutofit/>
          </a:bodyPr>
          <a:lstStyle/>
          <a:p>
            <a:r>
              <a:rPr lang="en-US" altLang="en-US"/>
              <a:t>Screwdrivers</a:t>
            </a:r>
          </a:p>
        </p:txBody>
      </p:sp>
      <p:sp>
        <p:nvSpPr>
          <p:cNvPr id="2" name="Slide Number Placeholder 1">
            <a:extLst>
              <a:ext uri="{FF2B5EF4-FFF2-40B4-BE49-F238E27FC236}">
                <a16:creationId xmlns:a16="http://schemas.microsoft.com/office/drawing/2014/main" id="{997532D2-D803-1F0B-E2D4-CDB14E284893}"/>
              </a:ext>
            </a:extLst>
          </p:cNvPr>
          <p:cNvSpPr>
            <a:spLocks noGrp="1"/>
          </p:cNvSpPr>
          <p:nvPr>
            <p:ph type="sldNum" sz="quarter" idx="4"/>
          </p:nvPr>
        </p:nvSpPr>
        <p:spPr/>
        <p:txBody>
          <a:bodyPr/>
          <a:lstStyle/>
          <a:p>
            <a:fld id="{83CB383D-E54D-4974-A577-42B0DEBB0009}" type="slidenum">
              <a:rPr lang="en-US" smtClean="0"/>
              <a:pPr/>
              <a:t>18</a:t>
            </a:fld>
            <a:endParaRPr lang="en-US"/>
          </a:p>
        </p:txBody>
      </p:sp>
      <p:pic>
        <p:nvPicPr>
          <p:cNvPr id="16389" name="Picture 4" descr="Phillips1.jpg">
            <a:extLst>
              <a:ext uri="{FF2B5EF4-FFF2-40B4-BE49-F238E27FC236}">
                <a16:creationId xmlns:a16="http://schemas.microsoft.com/office/drawing/2014/main" id="{CD40B1E7-22AC-0413-BE16-48A43F3B3D1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3611590" y="1204735"/>
            <a:ext cx="1466850" cy="476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2">
            <a:extLst>
              <a:ext uri="{FF2B5EF4-FFF2-40B4-BE49-F238E27FC236}">
                <a16:creationId xmlns:a16="http://schemas.microsoft.com/office/drawing/2014/main" id="{5C233788-D8B9-8B86-EF60-8C8E3A1BE7E3}"/>
              </a:ext>
            </a:extLst>
          </p:cNvPr>
          <p:cNvSpPr>
            <a:spLocks noGrp="1"/>
          </p:cNvSpPr>
          <p:nvPr>
            <p:ph type="ftr" sz="quarter" idx="3"/>
          </p:nvPr>
        </p:nvSpPr>
        <p:spPr/>
        <p:txBody>
          <a:bodyPr/>
          <a:lstStyle/>
          <a:p>
            <a:r>
              <a:rPr lang="en-US"/>
              <a:t>Agricultural Mechanics</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F9AB0458-11B6-8EC7-5ABD-82C69F801876}"/>
              </a:ext>
            </a:extLst>
          </p:cNvPr>
          <p:cNvSpPr>
            <a:spLocks noGrp="1"/>
          </p:cNvSpPr>
          <p:nvPr>
            <p:ph type="title"/>
          </p:nvPr>
        </p:nvSpPr>
        <p:spPr/>
        <p:txBody>
          <a:bodyPr>
            <a:normAutofit/>
          </a:bodyPr>
          <a:lstStyle/>
          <a:p>
            <a:r>
              <a:rPr lang="en-US" altLang="en-US"/>
              <a:t>Needle nose pliers</a:t>
            </a:r>
          </a:p>
        </p:txBody>
      </p:sp>
      <p:sp>
        <p:nvSpPr>
          <p:cNvPr id="2" name="Slide Number Placeholder 1">
            <a:extLst>
              <a:ext uri="{FF2B5EF4-FFF2-40B4-BE49-F238E27FC236}">
                <a16:creationId xmlns:a16="http://schemas.microsoft.com/office/drawing/2014/main" id="{BACF6C43-5237-C306-836F-6DAE647E75DF}"/>
              </a:ext>
            </a:extLst>
          </p:cNvPr>
          <p:cNvSpPr>
            <a:spLocks noGrp="1"/>
          </p:cNvSpPr>
          <p:nvPr>
            <p:ph type="sldNum" sz="quarter" idx="4"/>
          </p:nvPr>
        </p:nvSpPr>
        <p:spPr/>
        <p:txBody>
          <a:bodyPr/>
          <a:lstStyle/>
          <a:p>
            <a:fld id="{83CB383D-E54D-4974-A577-42B0DEBB0009}" type="slidenum">
              <a:rPr lang="en-US" smtClean="0"/>
              <a:pPr/>
              <a:t>19</a:t>
            </a:fld>
            <a:endParaRPr lang="en-US"/>
          </a:p>
        </p:txBody>
      </p:sp>
      <p:pic>
        <p:nvPicPr>
          <p:cNvPr id="18437" name="Picture 5" descr="100-003[1].jpg">
            <a:extLst>
              <a:ext uri="{FF2B5EF4-FFF2-40B4-BE49-F238E27FC236}">
                <a16:creationId xmlns:a16="http://schemas.microsoft.com/office/drawing/2014/main" id="{9C1F3862-AFA2-887E-6612-98D33248954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736784" y="1314960"/>
            <a:ext cx="6188015" cy="4093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2">
            <a:extLst>
              <a:ext uri="{FF2B5EF4-FFF2-40B4-BE49-F238E27FC236}">
                <a16:creationId xmlns:a16="http://schemas.microsoft.com/office/drawing/2014/main" id="{5EC4C8C4-6242-6912-7555-CC6C0E28EA01}"/>
              </a:ext>
            </a:extLst>
          </p:cNvPr>
          <p:cNvSpPr>
            <a:spLocks noGrp="1"/>
          </p:cNvSpPr>
          <p:nvPr>
            <p:ph type="ftr" sz="quarter" idx="3"/>
          </p:nvPr>
        </p:nvSpPr>
        <p:spPr/>
        <p:txBody>
          <a:bodyPr/>
          <a:lstStyle/>
          <a:p>
            <a:r>
              <a:rPr lang="en-US"/>
              <a:t>Agricultural Mechanics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1A50B68-71B4-8BFD-99B4-D1F207192A6B}"/>
              </a:ext>
            </a:extLst>
          </p:cNvPr>
          <p:cNvSpPr>
            <a:spLocks noGrp="1"/>
          </p:cNvSpPr>
          <p:nvPr>
            <p:ph type="title"/>
          </p:nvPr>
        </p:nvSpPr>
        <p:spPr/>
        <p:txBody>
          <a:bodyPr>
            <a:normAutofit fontScale="90000"/>
          </a:bodyPr>
          <a:lstStyle/>
          <a:p>
            <a:r>
              <a:rPr lang="en-US" dirty="0"/>
              <a:t>Agenda</a:t>
            </a:r>
          </a:p>
        </p:txBody>
      </p:sp>
      <p:sp>
        <p:nvSpPr>
          <p:cNvPr id="5" name="Content Placeholder 4">
            <a:extLst>
              <a:ext uri="{FF2B5EF4-FFF2-40B4-BE49-F238E27FC236}">
                <a16:creationId xmlns:a16="http://schemas.microsoft.com/office/drawing/2014/main" id="{DC99D3E7-7CCD-0517-40D2-94B398E465B1}"/>
              </a:ext>
            </a:extLst>
          </p:cNvPr>
          <p:cNvSpPr>
            <a:spLocks noGrp="1"/>
          </p:cNvSpPr>
          <p:nvPr>
            <p:ph idx="4294967295"/>
          </p:nvPr>
        </p:nvSpPr>
        <p:spPr>
          <a:xfrm>
            <a:off x="628650" y="1825625"/>
            <a:ext cx="7886700" cy="4351338"/>
          </a:xfrm>
        </p:spPr>
        <p:txBody>
          <a:bodyPr/>
          <a:lstStyle/>
          <a:p>
            <a:r>
              <a:rPr lang="en-US" dirty="0"/>
              <a:t>Introductions</a:t>
            </a:r>
          </a:p>
          <a:p>
            <a:r>
              <a:rPr lang="en-US" dirty="0"/>
              <a:t>Units</a:t>
            </a:r>
          </a:p>
          <a:p>
            <a:r>
              <a:rPr lang="en-US" dirty="0"/>
              <a:t>Unit Plans</a:t>
            </a:r>
          </a:p>
          <a:p>
            <a:r>
              <a:rPr lang="en-US" dirty="0"/>
              <a:t>Hours</a:t>
            </a:r>
          </a:p>
          <a:p>
            <a:r>
              <a:rPr lang="en-US" dirty="0"/>
              <a:t>Methods</a:t>
            </a:r>
          </a:p>
          <a:p>
            <a:r>
              <a:rPr lang="en-US" dirty="0"/>
              <a:t>Teacher Prep</a:t>
            </a:r>
          </a:p>
          <a:p>
            <a:r>
              <a:rPr lang="en-US" dirty="0"/>
              <a:t>Where to get it!</a:t>
            </a:r>
          </a:p>
        </p:txBody>
      </p:sp>
    </p:spTree>
    <p:extLst>
      <p:ext uri="{BB962C8B-B14F-4D97-AF65-F5344CB8AC3E}">
        <p14:creationId xmlns:p14="http://schemas.microsoft.com/office/powerpoint/2010/main" val="36680082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2C95C7EC-7784-713F-9D24-50D0F017957E}"/>
              </a:ext>
            </a:extLst>
          </p:cNvPr>
          <p:cNvSpPr>
            <a:spLocks noGrp="1"/>
          </p:cNvSpPr>
          <p:nvPr>
            <p:ph type="title"/>
          </p:nvPr>
        </p:nvSpPr>
        <p:spPr/>
        <p:txBody>
          <a:bodyPr>
            <a:normAutofit/>
          </a:bodyPr>
          <a:lstStyle/>
          <a:p>
            <a:r>
              <a:rPr lang="en-US" altLang="en-US" dirty="0"/>
              <a:t>Wire Strippers</a:t>
            </a:r>
          </a:p>
        </p:txBody>
      </p:sp>
      <p:sp>
        <p:nvSpPr>
          <p:cNvPr id="2" name="Slide Number Placeholder 1">
            <a:extLst>
              <a:ext uri="{FF2B5EF4-FFF2-40B4-BE49-F238E27FC236}">
                <a16:creationId xmlns:a16="http://schemas.microsoft.com/office/drawing/2014/main" id="{FD3B58EC-197E-FF9F-3BEE-021F0AC3FA13}"/>
              </a:ext>
            </a:extLst>
          </p:cNvPr>
          <p:cNvSpPr>
            <a:spLocks noGrp="1"/>
          </p:cNvSpPr>
          <p:nvPr>
            <p:ph type="sldNum" sz="quarter" idx="4"/>
          </p:nvPr>
        </p:nvSpPr>
        <p:spPr/>
        <p:txBody>
          <a:bodyPr/>
          <a:lstStyle/>
          <a:p>
            <a:fld id="{83CB383D-E54D-4974-A577-42B0DEBB0009}" type="slidenum">
              <a:rPr lang="en-US" smtClean="0"/>
              <a:pPr/>
              <a:t>20</a:t>
            </a:fld>
            <a:endParaRPr lang="en-US"/>
          </a:p>
        </p:txBody>
      </p:sp>
      <p:pic>
        <p:nvPicPr>
          <p:cNvPr id="17414" name="Picture 2" descr="http://www.stanleytools.com/catalog_images/mid_res/84-213_mid_res.jpg">
            <a:extLst>
              <a:ext uri="{FF2B5EF4-FFF2-40B4-BE49-F238E27FC236}">
                <a16:creationId xmlns:a16="http://schemas.microsoft.com/office/drawing/2014/main" id="{7611C842-640A-BF2E-0E27-C521B7B8593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0750" y="2452687"/>
            <a:ext cx="4762500" cy="195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2">
            <a:extLst>
              <a:ext uri="{FF2B5EF4-FFF2-40B4-BE49-F238E27FC236}">
                <a16:creationId xmlns:a16="http://schemas.microsoft.com/office/drawing/2014/main" id="{E68B08DD-B600-A2F8-7499-048E1DE94DF5}"/>
              </a:ext>
            </a:extLst>
          </p:cNvPr>
          <p:cNvSpPr>
            <a:spLocks noGrp="1"/>
          </p:cNvSpPr>
          <p:nvPr>
            <p:ph type="ftr" sz="quarter" idx="3"/>
          </p:nvPr>
        </p:nvSpPr>
        <p:spPr/>
        <p:txBody>
          <a:bodyPr/>
          <a:lstStyle/>
          <a:p>
            <a:r>
              <a:rPr lang="en-US"/>
              <a:t>Agricultural Mechanics</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BE6BCF60-320C-CC71-02F7-FD4F445B854D}"/>
              </a:ext>
            </a:extLst>
          </p:cNvPr>
          <p:cNvSpPr>
            <a:spLocks noGrp="1"/>
          </p:cNvSpPr>
          <p:nvPr>
            <p:ph type="title"/>
          </p:nvPr>
        </p:nvSpPr>
        <p:spPr/>
        <p:txBody>
          <a:bodyPr>
            <a:normAutofit/>
          </a:bodyPr>
          <a:lstStyle/>
          <a:p>
            <a:r>
              <a:rPr lang="en-US" altLang="en-US"/>
              <a:t>Duplex Receptacle</a:t>
            </a:r>
          </a:p>
        </p:txBody>
      </p:sp>
      <p:sp>
        <p:nvSpPr>
          <p:cNvPr id="2" name="Slide Number Placeholder 1">
            <a:extLst>
              <a:ext uri="{FF2B5EF4-FFF2-40B4-BE49-F238E27FC236}">
                <a16:creationId xmlns:a16="http://schemas.microsoft.com/office/drawing/2014/main" id="{4367E831-8CCA-0970-0C81-5999E2A21D9C}"/>
              </a:ext>
            </a:extLst>
          </p:cNvPr>
          <p:cNvSpPr>
            <a:spLocks noGrp="1"/>
          </p:cNvSpPr>
          <p:nvPr>
            <p:ph type="sldNum" sz="quarter" idx="4"/>
          </p:nvPr>
        </p:nvSpPr>
        <p:spPr/>
        <p:txBody>
          <a:bodyPr/>
          <a:lstStyle/>
          <a:p>
            <a:fld id="{83CB383D-E54D-4974-A577-42B0DEBB0009}" type="slidenum">
              <a:rPr lang="en-US" smtClean="0"/>
              <a:pPr/>
              <a:t>21</a:t>
            </a:fld>
            <a:endParaRPr lang="en-US"/>
          </a:p>
        </p:txBody>
      </p:sp>
      <p:pic>
        <p:nvPicPr>
          <p:cNvPr id="27653" name="Picture 4" descr="DuplexRecpt.jpg">
            <a:extLst>
              <a:ext uri="{FF2B5EF4-FFF2-40B4-BE49-F238E27FC236}">
                <a16:creationId xmlns:a16="http://schemas.microsoft.com/office/drawing/2014/main" id="{BCE667FB-E1F2-256E-8E8C-53D22DA5562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832100" y="2133600"/>
            <a:ext cx="3479800" cy="347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2">
            <a:extLst>
              <a:ext uri="{FF2B5EF4-FFF2-40B4-BE49-F238E27FC236}">
                <a16:creationId xmlns:a16="http://schemas.microsoft.com/office/drawing/2014/main" id="{07D01656-5CB9-C815-7E73-8293A1F11693}"/>
              </a:ext>
            </a:extLst>
          </p:cNvPr>
          <p:cNvSpPr>
            <a:spLocks noGrp="1"/>
          </p:cNvSpPr>
          <p:nvPr>
            <p:ph type="ftr" sz="quarter" idx="3"/>
          </p:nvPr>
        </p:nvSpPr>
        <p:spPr/>
        <p:txBody>
          <a:bodyPr/>
          <a:lstStyle/>
          <a:p>
            <a:r>
              <a:rPr lang="en-US"/>
              <a:t>Agricultural Mechanics</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double gang work box">
            <a:extLst>
              <a:ext uri="{FF2B5EF4-FFF2-40B4-BE49-F238E27FC236}">
                <a16:creationId xmlns:a16="http://schemas.microsoft.com/office/drawing/2014/main" id="{E1610D89-2490-49B8-9AD7-CDB61CC17980}"/>
              </a:ext>
            </a:extLst>
          </p:cNvPr>
          <p:cNvPicPr>
            <a:picLocks noChangeAspect="1" noChangeArrowheads="1"/>
          </p:cNvPicPr>
          <p:nvPr/>
        </p:nvPicPr>
        <p:blipFill>
          <a:blip r:embed="rId3" cstate="print"/>
          <a:srcRect/>
          <a:stretch>
            <a:fillRect/>
          </a:stretch>
        </p:blipFill>
        <p:spPr bwMode="auto">
          <a:xfrm rot="16200000">
            <a:off x="3078192" y="2139461"/>
            <a:ext cx="3505200" cy="3505200"/>
          </a:xfrm>
          <a:prstGeom prst="rect">
            <a:avLst/>
          </a:prstGeom>
          <a:noFill/>
          <a:scene3d>
            <a:camera prst="orthographicFront">
              <a:rot lat="0" lon="300000" rev="0"/>
            </a:camera>
            <a:lightRig rig="threePt" dir="t"/>
          </a:scene3d>
        </p:spPr>
      </p:pic>
      <p:sp>
        <p:nvSpPr>
          <p:cNvPr id="31747" name="Title 1">
            <a:extLst>
              <a:ext uri="{FF2B5EF4-FFF2-40B4-BE49-F238E27FC236}">
                <a16:creationId xmlns:a16="http://schemas.microsoft.com/office/drawing/2014/main" id="{90883FC3-B698-863C-77B4-C5FE231958D8}"/>
              </a:ext>
            </a:extLst>
          </p:cNvPr>
          <p:cNvSpPr>
            <a:spLocks noGrp="1"/>
          </p:cNvSpPr>
          <p:nvPr>
            <p:ph type="title"/>
          </p:nvPr>
        </p:nvSpPr>
        <p:spPr/>
        <p:txBody>
          <a:bodyPr>
            <a:normAutofit/>
          </a:bodyPr>
          <a:lstStyle/>
          <a:p>
            <a:r>
              <a:rPr lang="en-US" altLang="en-US" dirty="0"/>
              <a:t>Nail on plastic box</a:t>
            </a:r>
          </a:p>
        </p:txBody>
      </p:sp>
      <p:sp>
        <p:nvSpPr>
          <p:cNvPr id="2" name="Slide Number Placeholder 1">
            <a:extLst>
              <a:ext uri="{FF2B5EF4-FFF2-40B4-BE49-F238E27FC236}">
                <a16:creationId xmlns:a16="http://schemas.microsoft.com/office/drawing/2014/main" id="{8FDA7664-FBAE-5195-BD0A-8AD60F4DFDA6}"/>
              </a:ext>
            </a:extLst>
          </p:cNvPr>
          <p:cNvSpPr>
            <a:spLocks noGrp="1"/>
          </p:cNvSpPr>
          <p:nvPr>
            <p:ph type="sldNum" sz="quarter" idx="4"/>
          </p:nvPr>
        </p:nvSpPr>
        <p:spPr/>
        <p:txBody>
          <a:bodyPr/>
          <a:lstStyle/>
          <a:p>
            <a:fld id="{25505EEE-2717-4274-B2D5-E3D2A140A69E}" type="slidenum">
              <a:rPr lang="en-US" altLang="en-US" smtClean="0"/>
              <a:pPr/>
              <a:t>22</a:t>
            </a:fld>
            <a:endParaRPr lang="en-US" altLang="en-US"/>
          </a:p>
        </p:txBody>
      </p:sp>
      <p:sp>
        <p:nvSpPr>
          <p:cNvPr id="3" name="Footer Placeholder 2">
            <a:extLst>
              <a:ext uri="{FF2B5EF4-FFF2-40B4-BE49-F238E27FC236}">
                <a16:creationId xmlns:a16="http://schemas.microsoft.com/office/drawing/2014/main" id="{9E55A32C-C500-9074-FF0A-A72AA46A9438}"/>
              </a:ext>
            </a:extLst>
          </p:cNvPr>
          <p:cNvSpPr>
            <a:spLocks noGrp="1"/>
          </p:cNvSpPr>
          <p:nvPr>
            <p:ph type="ftr" sz="quarter" idx="3"/>
          </p:nvPr>
        </p:nvSpPr>
        <p:spPr/>
        <p:txBody>
          <a:bodyPr/>
          <a:lstStyle/>
          <a:p>
            <a:r>
              <a:rPr lang="en-US"/>
              <a:t>Agricultural Mechanics</a:t>
            </a:r>
            <a:endParaRPr lang="en-US" dirty="0"/>
          </a:p>
        </p:txBody>
      </p:sp>
    </p:spTree>
    <p:extLst>
      <p:ext uri="{BB962C8B-B14F-4D97-AF65-F5344CB8AC3E}">
        <p14:creationId xmlns:p14="http://schemas.microsoft.com/office/powerpoint/2010/main" val="34650789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DEFD57-50E4-D823-D838-D4AC4E36E3F4}"/>
              </a:ext>
            </a:extLst>
          </p:cNvPr>
          <p:cNvSpPr>
            <a:spLocks noGrp="1"/>
          </p:cNvSpPr>
          <p:nvPr>
            <p:ph type="title"/>
          </p:nvPr>
        </p:nvSpPr>
        <p:spPr/>
        <p:txBody>
          <a:bodyPr>
            <a:normAutofit/>
          </a:bodyPr>
          <a:lstStyle/>
          <a:p>
            <a:r>
              <a:rPr lang="en-US" dirty="0"/>
              <a:t>Non-Metallic (NM) Cable</a:t>
            </a:r>
          </a:p>
        </p:txBody>
      </p:sp>
      <p:sp>
        <p:nvSpPr>
          <p:cNvPr id="3" name="Slide Number Placeholder 2">
            <a:extLst>
              <a:ext uri="{FF2B5EF4-FFF2-40B4-BE49-F238E27FC236}">
                <a16:creationId xmlns:a16="http://schemas.microsoft.com/office/drawing/2014/main" id="{7D8B2FB8-6798-400F-4A0D-E4DB98CB46DC}"/>
              </a:ext>
            </a:extLst>
          </p:cNvPr>
          <p:cNvSpPr>
            <a:spLocks noGrp="1"/>
          </p:cNvSpPr>
          <p:nvPr>
            <p:ph type="sldNum" sz="quarter" idx="4"/>
          </p:nvPr>
        </p:nvSpPr>
        <p:spPr/>
        <p:txBody>
          <a:bodyPr/>
          <a:lstStyle/>
          <a:p>
            <a:fld id="{83CB383D-E54D-4974-A577-42B0DEBB0009}" type="slidenum">
              <a:rPr lang="en-US" smtClean="0"/>
              <a:pPr/>
              <a:t>23</a:t>
            </a:fld>
            <a:endParaRPr lang="en-US"/>
          </a:p>
        </p:txBody>
      </p:sp>
      <p:pic>
        <p:nvPicPr>
          <p:cNvPr id="25602" name="Picture 2" descr="10/2 NM-B WG Romex Wire/Cable - Wire Wire Electric Supply">
            <a:extLst>
              <a:ext uri="{FF2B5EF4-FFF2-40B4-BE49-F238E27FC236}">
                <a16:creationId xmlns:a16="http://schemas.microsoft.com/office/drawing/2014/main" id="{99D4B63A-F213-9EE7-C9DE-2F82713C675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29057" r="22076" b="28553"/>
          <a:stretch/>
        </p:blipFill>
        <p:spPr bwMode="auto">
          <a:xfrm>
            <a:off x="1241377" y="2153649"/>
            <a:ext cx="7125419" cy="2907102"/>
          </a:xfrm>
          <a:prstGeom prst="rect">
            <a:avLst/>
          </a:prstGeom>
          <a:noFill/>
          <a:extLst>
            <a:ext uri="{909E8E84-426E-40DD-AFC4-6F175D3DCCD1}">
              <a14:hiddenFill xmlns:a14="http://schemas.microsoft.com/office/drawing/2010/main">
                <a:solidFill>
                  <a:srgbClr val="FFFFFF"/>
                </a:solidFill>
              </a14:hiddenFill>
            </a:ext>
          </a:extLst>
        </p:spPr>
      </p:pic>
      <p:sp>
        <p:nvSpPr>
          <p:cNvPr id="4" name="Footer Placeholder 3">
            <a:extLst>
              <a:ext uri="{FF2B5EF4-FFF2-40B4-BE49-F238E27FC236}">
                <a16:creationId xmlns:a16="http://schemas.microsoft.com/office/drawing/2014/main" id="{9B4A058C-40CD-EAA6-DD9B-A112F3C83850}"/>
              </a:ext>
            </a:extLst>
          </p:cNvPr>
          <p:cNvSpPr>
            <a:spLocks noGrp="1"/>
          </p:cNvSpPr>
          <p:nvPr>
            <p:ph type="ftr" sz="quarter" idx="3"/>
          </p:nvPr>
        </p:nvSpPr>
        <p:spPr/>
        <p:txBody>
          <a:bodyPr/>
          <a:lstStyle/>
          <a:p>
            <a:r>
              <a:rPr lang="en-US"/>
              <a:t>Agricultural Mechanics</a:t>
            </a:r>
            <a:endParaRPr lang="en-US" dirty="0"/>
          </a:p>
        </p:txBody>
      </p:sp>
    </p:spTree>
    <p:extLst>
      <p:ext uri="{BB962C8B-B14F-4D97-AF65-F5344CB8AC3E}">
        <p14:creationId xmlns:p14="http://schemas.microsoft.com/office/powerpoint/2010/main" val="15878404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651D9-049C-CB73-D8AF-F1B05AAD9E9E}"/>
              </a:ext>
            </a:extLst>
          </p:cNvPr>
          <p:cNvSpPr>
            <a:spLocks noGrp="1"/>
          </p:cNvSpPr>
          <p:nvPr>
            <p:ph type="title"/>
          </p:nvPr>
        </p:nvSpPr>
        <p:spPr/>
        <p:txBody>
          <a:bodyPr>
            <a:normAutofit fontScale="90000"/>
          </a:bodyPr>
          <a:lstStyle/>
          <a:p>
            <a:r>
              <a:rPr lang="en-US" dirty="0"/>
              <a:t>Live Tools/Materials</a:t>
            </a:r>
          </a:p>
        </p:txBody>
      </p:sp>
      <p:sp>
        <p:nvSpPr>
          <p:cNvPr id="3" name="Content Placeholder 2">
            <a:extLst>
              <a:ext uri="{FF2B5EF4-FFF2-40B4-BE49-F238E27FC236}">
                <a16:creationId xmlns:a16="http://schemas.microsoft.com/office/drawing/2014/main" id="{D72A4997-30E3-3C57-5C9A-E1169C73576C}"/>
              </a:ext>
            </a:extLst>
          </p:cNvPr>
          <p:cNvSpPr>
            <a:spLocks noGrp="1"/>
          </p:cNvSpPr>
          <p:nvPr>
            <p:ph sz="quarter" idx="10"/>
          </p:nvPr>
        </p:nvSpPr>
        <p:spPr/>
        <p:txBody>
          <a:bodyPr/>
          <a:lstStyle/>
          <a:p>
            <a:endParaRPr lang="en-US" dirty="0"/>
          </a:p>
        </p:txBody>
      </p:sp>
    </p:spTree>
    <p:extLst>
      <p:ext uri="{BB962C8B-B14F-4D97-AF65-F5344CB8AC3E}">
        <p14:creationId xmlns:p14="http://schemas.microsoft.com/office/powerpoint/2010/main" val="39841907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DA0D3-60BC-1660-7D66-02322CFC5DBD}"/>
              </a:ext>
            </a:extLst>
          </p:cNvPr>
          <p:cNvSpPr>
            <a:spLocks noGrp="1"/>
          </p:cNvSpPr>
          <p:nvPr>
            <p:ph type="ctrTitle"/>
          </p:nvPr>
        </p:nvSpPr>
        <p:spPr/>
        <p:txBody>
          <a:bodyPr>
            <a:normAutofit/>
          </a:bodyPr>
          <a:lstStyle/>
          <a:p>
            <a:r>
              <a:rPr lang="en-US" dirty="0"/>
              <a:t>An Example:</a:t>
            </a:r>
            <a:br>
              <a:rPr lang="en-US" dirty="0"/>
            </a:br>
            <a:r>
              <a:rPr lang="en-US" dirty="0"/>
              <a:t> Instrument Setup</a:t>
            </a:r>
          </a:p>
        </p:txBody>
      </p:sp>
      <p:sp>
        <p:nvSpPr>
          <p:cNvPr id="6" name="Subtitle 5">
            <a:extLst>
              <a:ext uri="{FF2B5EF4-FFF2-40B4-BE49-F238E27FC236}">
                <a16:creationId xmlns:a16="http://schemas.microsoft.com/office/drawing/2014/main" id="{AF87C3B7-DDFC-875F-C899-4114DF215F0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2713291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27FF3-5D3C-4EDC-91E3-80C1347FF92A}"/>
              </a:ext>
            </a:extLst>
          </p:cNvPr>
          <p:cNvSpPr>
            <a:spLocks noGrp="1"/>
          </p:cNvSpPr>
          <p:nvPr>
            <p:ph type="title"/>
          </p:nvPr>
        </p:nvSpPr>
        <p:spPr/>
        <p:txBody>
          <a:bodyPr>
            <a:normAutofit fontScale="90000"/>
          </a:bodyPr>
          <a:lstStyle/>
          <a:p>
            <a:pPr marL="857250" indent="-857250">
              <a:buFont typeface="+mj-lt"/>
              <a:buAutoNum type="romanUcPeriod" startAt="6"/>
            </a:pPr>
            <a:r>
              <a:rPr lang="en-US" dirty="0"/>
              <a:t>4 Screw Levels (Dumpy Levels)</a:t>
            </a:r>
          </a:p>
        </p:txBody>
      </p:sp>
      <p:sp>
        <p:nvSpPr>
          <p:cNvPr id="4" name="Footer Placeholder 3">
            <a:extLst>
              <a:ext uri="{FF2B5EF4-FFF2-40B4-BE49-F238E27FC236}">
                <a16:creationId xmlns:a16="http://schemas.microsoft.com/office/drawing/2014/main" id="{A1ED7FD7-4FCD-465B-80D1-1BA91950500E}"/>
              </a:ext>
            </a:extLst>
          </p:cNvPr>
          <p:cNvSpPr>
            <a:spLocks noGrp="1"/>
          </p:cNvSpPr>
          <p:nvPr>
            <p:ph type="ftr" sz="quarter" idx="3"/>
          </p:nvPr>
        </p:nvSpPr>
        <p:spPr/>
        <p:txBody>
          <a:bodyPr/>
          <a:lstStyle/>
          <a:p>
            <a:r>
              <a:rPr lang="en-US"/>
              <a:t>Agricultural Mechanics</a:t>
            </a:r>
          </a:p>
        </p:txBody>
      </p:sp>
      <p:sp>
        <p:nvSpPr>
          <p:cNvPr id="5" name="Slide Number Placeholder 4">
            <a:extLst>
              <a:ext uri="{FF2B5EF4-FFF2-40B4-BE49-F238E27FC236}">
                <a16:creationId xmlns:a16="http://schemas.microsoft.com/office/drawing/2014/main" id="{9A23DDC5-6663-4796-8410-54EC99A35B45}"/>
              </a:ext>
            </a:extLst>
          </p:cNvPr>
          <p:cNvSpPr>
            <a:spLocks noGrp="1"/>
          </p:cNvSpPr>
          <p:nvPr>
            <p:ph type="sldNum" sz="quarter" idx="4"/>
          </p:nvPr>
        </p:nvSpPr>
        <p:spPr/>
        <p:txBody>
          <a:bodyPr/>
          <a:lstStyle/>
          <a:p>
            <a:fld id="{3DE62255-9528-4A17-8FF4-51F5595D86EE}" type="slidenum">
              <a:rPr lang="en-US" smtClean="0"/>
              <a:t>26</a:t>
            </a:fld>
            <a:endParaRPr lang="en-US"/>
          </a:p>
        </p:txBody>
      </p:sp>
      <p:pic>
        <p:nvPicPr>
          <p:cNvPr id="4098" name="Picture 2" descr="Surveying Instruments for Angle and Elevation Measurements">
            <a:extLst>
              <a:ext uri="{FF2B5EF4-FFF2-40B4-BE49-F238E27FC236}">
                <a16:creationId xmlns:a16="http://schemas.microsoft.com/office/drawing/2014/main" id="{0E4C1198-EB49-4342-B70D-576CBD69FA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66912" y="2020661"/>
            <a:ext cx="5210175" cy="3600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52450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D54009-4EA2-4F42-B609-263E288DB050}"/>
              </a:ext>
            </a:extLst>
          </p:cNvPr>
          <p:cNvSpPr>
            <a:spLocks noGrp="1"/>
          </p:cNvSpPr>
          <p:nvPr>
            <p:ph type="title"/>
          </p:nvPr>
        </p:nvSpPr>
        <p:spPr/>
        <p:txBody>
          <a:bodyPr>
            <a:normAutofit fontScale="90000"/>
          </a:bodyPr>
          <a:lstStyle/>
          <a:p>
            <a:pPr marL="857250" indent="-857250">
              <a:buFont typeface="+mj-lt"/>
              <a:buAutoNum type="romanUcPeriod" startAt="7"/>
            </a:pPr>
            <a:r>
              <a:rPr lang="en-US" dirty="0"/>
              <a:t>Adjusting 4 Screw Levels</a:t>
            </a:r>
          </a:p>
        </p:txBody>
      </p:sp>
      <p:sp>
        <p:nvSpPr>
          <p:cNvPr id="3" name="Content Placeholder 2">
            <a:extLst>
              <a:ext uri="{FF2B5EF4-FFF2-40B4-BE49-F238E27FC236}">
                <a16:creationId xmlns:a16="http://schemas.microsoft.com/office/drawing/2014/main" id="{C13AB599-3030-4B01-B36F-3F2444E4D76F}"/>
              </a:ext>
            </a:extLst>
          </p:cNvPr>
          <p:cNvSpPr>
            <a:spLocks noGrp="1"/>
          </p:cNvSpPr>
          <p:nvPr>
            <p:ph idx="1"/>
          </p:nvPr>
        </p:nvSpPr>
        <p:spPr>
          <a:xfrm>
            <a:off x="628650" y="1825625"/>
            <a:ext cx="6910485" cy="4351338"/>
          </a:xfrm>
        </p:spPr>
        <p:txBody>
          <a:bodyPr>
            <a:normAutofit fontScale="77500" lnSpcReduction="20000"/>
          </a:bodyPr>
          <a:lstStyle/>
          <a:p>
            <a:r>
              <a:rPr lang="en-US" dirty="0"/>
              <a:t>Mount the instrument on the tripod and line up the telescope in line with two opposite screws (a). </a:t>
            </a:r>
          </a:p>
          <a:p>
            <a:r>
              <a:rPr lang="en-US" dirty="0"/>
              <a:t>Adjust the screws that are aligned to the telescope.  Grasp screws the two screws so that both thumbs are moving in opposite directions, either toward each other or away from each other.</a:t>
            </a:r>
          </a:p>
          <a:p>
            <a:r>
              <a:rPr lang="en-US" dirty="0"/>
              <a:t>Note that the bubble moves in the same direction as your left thumb.  Adjust until the bubble is centered.</a:t>
            </a:r>
          </a:p>
          <a:p>
            <a:r>
              <a:rPr lang="en-US" dirty="0"/>
              <a:t>Rotate the telescope 90 degrees so it aligns with the other two screws (b).  Repeat steps 2 and 3.</a:t>
            </a:r>
          </a:p>
          <a:p>
            <a:r>
              <a:rPr lang="en-US" dirty="0"/>
              <a:t>Rotate the telescope back to the original position and adjust as necessary. </a:t>
            </a:r>
          </a:p>
          <a:p>
            <a:r>
              <a:rPr lang="en-US" dirty="0"/>
              <a:t>Check to see that the instrument is level by rotating to random positions.  The level bubble should remain centered.   If not repeat the procedure. </a:t>
            </a:r>
          </a:p>
          <a:p>
            <a:endParaRPr lang="en-US" dirty="0"/>
          </a:p>
        </p:txBody>
      </p:sp>
      <p:sp>
        <p:nvSpPr>
          <p:cNvPr id="4" name="Footer Placeholder 3">
            <a:extLst>
              <a:ext uri="{FF2B5EF4-FFF2-40B4-BE49-F238E27FC236}">
                <a16:creationId xmlns:a16="http://schemas.microsoft.com/office/drawing/2014/main" id="{FA112490-7AAA-40A7-BD6E-F5AEC29660AD}"/>
              </a:ext>
            </a:extLst>
          </p:cNvPr>
          <p:cNvSpPr>
            <a:spLocks noGrp="1"/>
          </p:cNvSpPr>
          <p:nvPr>
            <p:ph type="ftr" sz="quarter" idx="3"/>
          </p:nvPr>
        </p:nvSpPr>
        <p:spPr/>
        <p:txBody>
          <a:bodyPr/>
          <a:lstStyle/>
          <a:p>
            <a:r>
              <a:rPr lang="en-US"/>
              <a:t>Agricultural Mechanics</a:t>
            </a:r>
          </a:p>
        </p:txBody>
      </p:sp>
      <p:sp>
        <p:nvSpPr>
          <p:cNvPr id="5" name="Slide Number Placeholder 4">
            <a:extLst>
              <a:ext uri="{FF2B5EF4-FFF2-40B4-BE49-F238E27FC236}">
                <a16:creationId xmlns:a16="http://schemas.microsoft.com/office/drawing/2014/main" id="{02FC68A1-7C59-4CE9-9818-D20B24A23E75}"/>
              </a:ext>
            </a:extLst>
          </p:cNvPr>
          <p:cNvSpPr>
            <a:spLocks noGrp="1"/>
          </p:cNvSpPr>
          <p:nvPr>
            <p:ph type="sldNum" sz="quarter" idx="4"/>
          </p:nvPr>
        </p:nvSpPr>
        <p:spPr/>
        <p:txBody>
          <a:bodyPr/>
          <a:lstStyle/>
          <a:p>
            <a:fld id="{3DE62255-9528-4A17-8FF4-51F5595D86EE}" type="slidenum">
              <a:rPr lang="en-US" smtClean="0"/>
              <a:t>27</a:t>
            </a:fld>
            <a:endParaRPr lang="en-US"/>
          </a:p>
        </p:txBody>
      </p:sp>
      <p:grpSp>
        <p:nvGrpSpPr>
          <p:cNvPr id="6" name="Group 5">
            <a:extLst>
              <a:ext uri="{FF2B5EF4-FFF2-40B4-BE49-F238E27FC236}">
                <a16:creationId xmlns:a16="http://schemas.microsoft.com/office/drawing/2014/main" id="{A7A4BAEF-B5A1-4EC9-B1A1-1B9FBB45EFD3}"/>
              </a:ext>
            </a:extLst>
          </p:cNvPr>
          <p:cNvGrpSpPr/>
          <p:nvPr/>
        </p:nvGrpSpPr>
        <p:grpSpPr>
          <a:xfrm>
            <a:off x="7615169" y="1944688"/>
            <a:ext cx="1371600" cy="2968624"/>
            <a:chOff x="0" y="0"/>
            <a:chExt cx="1371600" cy="2968971"/>
          </a:xfrm>
        </p:grpSpPr>
        <p:pic>
          <p:nvPicPr>
            <p:cNvPr id="7" name="Picture 6" descr="Diagram&#10;&#10;Description automatically generated">
              <a:extLst>
                <a:ext uri="{FF2B5EF4-FFF2-40B4-BE49-F238E27FC236}">
                  <a16:creationId xmlns:a16="http://schemas.microsoft.com/office/drawing/2014/main" id="{24F40D94-5063-4310-A5A6-0E070FDDEB18}"/>
                </a:ext>
              </a:extLst>
            </p:cNvPr>
            <p:cNvPicPr>
              <a:picLocks noChangeAspect="1"/>
            </p:cNvPicPr>
            <p:nvPr/>
          </p:nvPicPr>
          <p:blipFill rotWithShape="1">
            <a:blip r:embed="rId2">
              <a:extLst>
                <a:ext uri="{28A0092B-C50C-407E-A947-70E740481C1C}">
                  <a14:useLocalDpi xmlns:a14="http://schemas.microsoft.com/office/drawing/2010/main" val="0"/>
                </a:ext>
              </a:extLst>
            </a:blip>
            <a:srcRect l="6951" r="49441" b="7810"/>
            <a:stretch/>
          </p:blipFill>
          <p:spPr bwMode="auto">
            <a:xfrm>
              <a:off x="0" y="0"/>
              <a:ext cx="1371600" cy="1464945"/>
            </a:xfrm>
            <a:prstGeom prst="rect">
              <a:avLst/>
            </a:prstGeom>
            <a:noFill/>
            <a:ln>
              <a:noFill/>
            </a:ln>
            <a:extLst>
              <a:ext uri="{53640926-AAD7-44D8-BBD7-CCE9431645EC}">
                <a14:shadowObscured xmlns:a14="http://schemas.microsoft.com/office/drawing/2010/main"/>
              </a:ext>
            </a:extLst>
          </p:spPr>
        </p:pic>
        <p:pic>
          <p:nvPicPr>
            <p:cNvPr id="8" name="Picture 7" descr="Diagram&#10;&#10;Description automatically generated">
              <a:extLst>
                <a:ext uri="{FF2B5EF4-FFF2-40B4-BE49-F238E27FC236}">
                  <a16:creationId xmlns:a16="http://schemas.microsoft.com/office/drawing/2014/main" id="{FD0150CC-5803-46D6-AE27-C65ADBCB75D1}"/>
                </a:ext>
              </a:extLst>
            </p:cNvPr>
            <p:cNvPicPr>
              <a:picLocks noChangeAspect="1"/>
            </p:cNvPicPr>
            <p:nvPr/>
          </p:nvPicPr>
          <p:blipFill rotWithShape="1">
            <a:blip r:embed="rId2">
              <a:extLst>
                <a:ext uri="{28A0092B-C50C-407E-A947-70E740481C1C}">
                  <a14:useLocalDpi xmlns:a14="http://schemas.microsoft.com/office/drawing/2010/main" val="0"/>
                </a:ext>
              </a:extLst>
            </a:blip>
            <a:srcRect l="49196" r="9912" b="7810"/>
            <a:stretch/>
          </p:blipFill>
          <p:spPr bwMode="auto">
            <a:xfrm>
              <a:off x="0" y="1406236"/>
              <a:ext cx="1371600" cy="1562735"/>
            </a:xfrm>
            <a:prstGeom prst="rect">
              <a:avLst/>
            </a:prstGeom>
            <a:noFill/>
            <a:ln>
              <a:noFill/>
            </a:ln>
            <a:extLst>
              <a:ext uri="{53640926-AAD7-44D8-BBD7-CCE9431645EC}">
                <a14:shadowObscured xmlns:a14="http://schemas.microsoft.com/office/drawing/2010/main"/>
              </a:ext>
            </a:extLst>
          </p:spPr>
        </p:pic>
      </p:grpSp>
    </p:spTree>
    <p:extLst>
      <p:ext uri="{BB962C8B-B14F-4D97-AF65-F5344CB8AC3E}">
        <p14:creationId xmlns:p14="http://schemas.microsoft.com/office/powerpoint/2010/main" val="42723945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DEC3E-E1CC-6B09-4EC5-20D3B58C32F8}"/>
              </a:ext>
            </a:extLst>
          </p:cNvPr>
          <p:cNvSpPr>
            <a:spLocks noGrp="1"/>
          </p:cNvSpPr>
          <p:nvPr>
            <p:ph type="title"/>
          </p:nvPr>
        </p:nvSpPr>
        <p:spPr/>
        <p:txBody>
          <a:bodyPr>
            <a:normAutofit fontScale="90000"/>
          </a:bodyPr>
          <a:lstStyle/>
          <a:p>
            <a:r>
              <a:rPr lang="en-US" dirty="0"/>
              <a:t>The Video</a:t>
            </a:r>
          </a:p>
        </p:txBody>
      </p:sp>
      <p:sp>
        <p:nvSpPr>
          <p:cNvPr id="3" name="Content Placeholder 2">
            <a:extLst>
              <a:ext uri="{FF2B5EF4-FFF2-40B4-BE49-F238E27FC236}">
                <a16:creationId xmlns:a16="http://schemas.microsoft.com/office/drawing/2014/main" id="{D789AFAC-58BA-9DD3-F447-95488EE8F439}"/>
              </a:ext>
            </a:extLst>
          </p:cNvPr>
          <p:cNvSpPr>
            <a:spLocks noGrp="1"/>
          </p:cNvSpPr>
          <p:nvPr>
            <p:ph idx="1"/>
          </p:nvPr>
        </p:nvSpPr>
        <p:spPr/>
        <p:txBody>
          <a:bodyPr/>
          <a:lstStyle/>
          <a:p>
            <a:r>
              <a:rPr lang="en-US" dirty="0">
                <a:hlinkClick r:id="rId2" action="ppaction://hlinkfile"/>
              </a:rPr>
              <a:t>4 Screw Level.mp4</a:t>
            </a:r>
            <a:endParaRPr lang="en-US" dirty="0"/>
          </a:p>
        </p:txBody>
      </p:sp>
    </p:spTree>
    <p:extLst>
      <p:ext uri="{BB962C8B-B14F-4D97-AF65-F5344CB8AC3E}">
        <p14:creationId xmlns:p14="http://schemas.microsoft.com/office/powerpoint/2010/main" val="17252923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E0BA2C-90F9-E82B-C39C-C60B3C51A1C2}"/>
              </a:ext>
            </a:extLst>
          </p:cNvPr>
          <p:cNvSpPr>
            <a:spLocks noGrp="1"/>
          </p:cNvSpPr>
          <p:nvPr>
            <p:ph type="title"/>
          </p:nvPr>
        </p:nvSpPr>
        <p:spPr/>
        <p:txBody>
          <a:bodyPr>
            <a:normAutofit fontScale="90000"/>
          </a:bodyPr>
          <a:lstStyle/>
          <a:p>
            <a:r>
              <a:rPr lang="en-US" dirty="0"/>
              <a:t>Live Demo</a:t>
            </a:r>
          </a:p>
        </p:txBody>
      </p:sp>
      <p:sp>
        <p:nvSpPr>
          <p:cNvPr id="3" name="Content Placeholder 2">
            <a:extLst>
              <a:ext uri="{FF2B5EF4-FFF2-40B4-BE49-F238E27FC236}">
                <a16:creationId xmlns:a16="http://schemas.microsoft.com/office/drawing/2014/main" id="{8B3E9F69-23EE-3417-50F2-AAA583F34879}"/>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4001744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BB900-DC32-9569-C4B3-4FB04022D22D}"/>
              </a:ext>
            </a:extLst>
          </p:cNvPr>
          <p:cNvSpPr>
            <a:spLocks noGrp="1"/>
          </p:cNvSpPr>
          <p:nvPr>
            <p:ph type="title"/>
          </p:nvPr>
        </p:nvSpPr>
        <p:spPr/>
        <p:txBody>
          <a:bodyPr>
            <a:normAutofit fontScale="90000"/>
          </a:bodyPr>
          <a:lstStyle/>
          <a:p>
            <a:r>
              <a:rPr lang="en-US" dirty="0"/>
              <a:t>Who you are?</a:t>
            </a:r>
          </a:p>
        </p:txBody>
      </p:sp>
      <p:sp>
        <p:nvSpPr>
          <p:cNvPr id="3" name="Content Placeholder 2">
            <a:extLst>
              <a:ext uri="{FF2B5EF4-FFF2-40B4-BE49-F238E27FC236}">
                <a16:creationId xmlns:a16="http://schemas.microsoft.com/office/drawing/2014/main" id="{849C4F95-8345-FB5D-C34B-7D68C3E1BACB}"/>
              </a:ext>
            </a:extLst>
          </p:cNvPr>
          <p:cNvSpPr>
            <a:spLocks noGrp="1"/>
          </p:cNvSpPr>
          <p:nvPr>
            <p:ph sz="quarter" idx="10"/>
          </p:nvPr>
        </p:nvSpPr>
        <p:spPr/>
        <p:txBody>
          <a:bodyPr/>
          <a:lstStyle/>
          <a:p>
            <a:r>
              <a:rPr lang="en-US" dirty="0"/>
              <a:t>Teaching &lt; 5 years?</a:t>
            </a:r>
          </a:p>
          <a:p>
            <a:r>
              <a:rPr lang="en-US" dirty="0"/>
              <a:t>Teaching Ag Mechanics currently?</a:t>
            </a:r>
          </a:p>
          <a:p>
            <a:r>
              <a:rPr lang="en-US" dirty="0"/>
              <a:t>Train an Ag Mechanics CDE Team?</a:t>
            </a:r>
          </a:p>
          <a:p>
            <a:r>
              <a:rPr lang="en-US" dirty="0"/>
              <a:t>Who came the farthest? </a:t>
            </a:r>
          </a:p>
          <a:p>
            <a:endParaRPr lang="en-US" dirty="0"/>
          </a:p>
        </p:txBody>
      </p:sp>
    </p:spTree>
    <p:extLst>
      <p:ext uri="{BB962C8B-B14F-4D97-AF65-F5344CB8AC3E}">
        <p14:creationId xmlns:p14="http://schemas.microsoft.com/office/powerpoint/2010/main" val="42213648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F5842-A8C1-F4B4-E028-B921EF1B74AB}"/>
              </a:ext>
            </a:extLst>
          </p:cNvPr>
          <p:cNvSpPr>
            <a:spLocks noGrp="1"/>
          </p:cNvSpPr>
          <p:nvPr>
            <p:ph type="title"/>
          </p:nvPr>
        </p:nvSpPr>
        <p:spPr/>
        <p:txBody>
          <a:bodyPr>
            <a:normAutofit fontScale="90000"/>
          </a:bodyPr>
          <a:lstStyle/>
          <a:p>
            <a:r>
              <a:rPr lang="en-US" dirty="0"/>
              <a:t>Teacher Preparation</a:t>
            </a:r>
          </a:p>
        </p:txBody>
      </p:sp>
      <p:sp>
        <p:nvSpPr>
          <p:cNvPr id="3" name="Content Placeholder 2">
            <a:extLst>
              <a:ext uri="{FF2B5EF4-FFF2-40B4-BE49-F238E27FC236}">
                <a16:creationId xmlns:a16="http://schemas.microsoft.com/office/drawing/2014/main" id="{F7CB5363-A641-730E-7D5A-8CE33D0E1CEF}"/>
              </a:ext>
            </a:extLst>
          </p:cNvPr>
          <p:cNvSpPr>
            <a:spLocks noGrp="1"/>
          </p:cNvSpPr>
          <p:nvPr>
            <p:ph idx="4294967295"/>
          </p:nvPr>
        </p:nvSpPr>
        <p:spPr>
          <a:xfrm>
            <a:off x="628650" y="1825625"/>
            <a:ext cx="7886700" cy="4351338"/>
          </a:xfrm>
        </p:spPr>
        <p:txBody>
          <a:bodyPr/>
          <a:lstStyle/>
          <a:p>
            <a:r>
              <a:rPr lang="en-US" dirty="0"/>
              <a:t>Review the materials</a:t>
            </a:r>
          </a:p>
          <a:p>
            <a:pPr lvl="1"/>
            <a:r>
              <a:rPr lang="en-US" dirty="0"/>
              <a:t>Many PPT slides contain notes</a:t>
            </a:r>
          </a:p>
          <a:p>
            <a:r>
              <a:rPr lang="en-US" dirty="0"/>
              <a:t>Practice the activities</a:t>
            </a:r>
          </a:p>
          <a:p>
            <a:r>
              <a:rPr lang="en-US" dirty="0"/>
              <a:t>Many additional resources are provided for background</a:t>
            </a:r>
          </a:p>
          <a:p>
            <a:r>
              <a:rPr lang="en-US" dirty="0"/>
              <a:t>Determine how the materials will fit into existing curriculum</a:t>
            </a:r>
          </a:p>
          <a:p>
            <a:endParaRPr lang="en-US" dirty="0"/>
          </a:p>
        </p:txBody>
      </p:sp>
    </p:spTree>
    <p:extLst>
      <p:ext uri="{BB962C8B-B14F-4D97-AF65-F5344CB8AC3E}">
        <p14:creationId xmlns:p14="http://schemas.microsoft.com/office/powerpoint/2010/main" val="191774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B9860-3B9A-C27D-DAAA-AFAECBAF9752}"/>
              </a:ext>
            </a:extLst>
          </p:cNvPr>
          <p:cNvSpPr>
            <a:spLocks noGrp="1"/>
          </p:cNvSpPr>
          <p:nvPr>
            <p:ph type="title"/>
          </p:nvPr>
        </p:nvSpPr>
        <p:spPr/>
        <p:txBody>
          <a:bodyPr>
            <a:normAutofit fontScale="90000"/>
          </a:bodyPr>
          <a:lstStyle/>
          <a:p>
            <a:r>
              <a:rPr lang="en-US" dirty="0"/>
              <a:t>Slice and Dice!</a:t>
            </a:r>
          </a:p>
        </p:txBody>
      </p:sp>
      <p:sp>
        <p:nvSpPr>
          <p:cNvPr id="3" name="Content Placeholder 2">
            <a:extLst>
              <a:ext uri="{FF2B5EF4-FFF2-40B4-BE49-F238E27FC236}">
                <a16:creationId xmlns:a16="http://schemas.microsoft.com/office/drawing/2014/main" id="{F4ED2218-0C5A-9333-64D9-21F2E4420700}"/>
              </a:ext>
            </a:extLst>
          </p:cNvPr>
          <p:cNvSpPr>
            <a:spLocks noGrp="1"/>
          </p:cNvSpPr>
          <p:nvPr>
            <p:ph idx="4294967295"/>
          </p:nvPr>
        </p:nvSpPr>
        <p:spPr>
          <a:xfrm>
            <a:off x="628650" y="1825625"/>
            <a:ext cx="7886700" cy="4351338"/>
          </a:xfrm>
        </p:spPr>
        <p:txBody>
          <a:bodyPr/>
          <a:lstStyle/>
          <a:p>
            <a:r>
              <a:rPr lang="en-US" dirty="0"/>
              <a:t>Choose the lessons that make sense for your program.</a:t>
            </a:r>
          </a:p>
          <a:p>
            <a:r>
              <a:rPr lang="en-US" dirty="0"/>
              <a:t>Add additional lessons over time.</a:t>
            </a:r>
          </a:p>
          <a:p>
            <a:r>
              <a:rPr lang="en-US" dirty="0"/>
              <a:t>Choose from a variety of activities as time and tooling permits.</a:t>
            </a:r>
          </a:p>
          <a:p>
            <a:r>
              <a:rPr lang="en-US" dirty="0"/>
              <a:t>Materials are in editable formats.</a:t>
            </a:r>
          </a:p>
          <a:p>
            <a:pPr lvl="1"/>
            <a:r>
              <a:rPr lang="en-US" dirty="0"/>
              <a:t>PowerPoint:   Hide slides, reorder, add your own slides</a:t>
            </a:r>
          </a:p>
          <a:p>
            <a:pPr lvl="1"/>
            <a:r>
              <a:rPr lang="en-US" dirty="0"/>
              <a:t>Activities:  customize for your school</a:t>
            </a:r>
          </a:p>
        </p:txBody>
      </p:sp>
    </p:spTree>
    <p:extLst>
      <p:ext uri="{BB962C8B-B14F-4D97-AF65-F5344CB8AC3E}">
        <p14:creationId xmlns:p14="http://schemas.microsoft.com/office/powerpoint/2010/main" val="21744157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DCAF9-B1D0-231F-11BE-3C60E6717646}"/>
              </a:ext>
            </a:extLst>
          </p:cNvPr>
          <p:cNvSpPr>
            <a:spLocks noGrp="1"/>
          </p:cNvSpPr>
          <p:nvPr>
            <p:ph type="title"/>
          </p:nvPr>
        </p:nvSpPr>
        <p:spPr/>
        <p:txBody>
          <a:bodyPr>
            <a:normAutofit fontScale="90000"/>
          </a:bodyPr>
          <a:lstStyle/>
          <a:p>
            <a:pPr lvl="0"/>
            <a:r>
              <a:rPr lang="en-US" dirty="0"/>
              <a:t>Download</a:t>
            </a:r>
          </a:p>
        </p:txBody>
      </p:sp>
      <p:sp>
        <p:nvSpPr>
          <p:cNvPr id="4" name="Text Placeholder 3">
            <a:extLst>
              <a:ext uri="{FF2B5EF4-FFF2-40B4-BE49-F238E27FC236}">
                <a16:creationId xmlns:a16="http://schemas.microsoft.com/office/drawing/2014/main" id="{F15F2212-E1CC-8FA6-9B0A-883F229A2680}"/>
              </a:ext>
            </a:extLst>
          </p:cNvPr>
          <p:cNvSpPr>
            <a:spLocks noGrp="1"/>
          </p:cNvSpPr>
          <p:nvPr>
            <p:ph type="body" idx="10"/>
          </p:nvPr>
        </p:nvSpPr>
        <p:spPr/>
        <p:txBody>
          <a:bodyPr/>
          <a:lstStyle/>
          <a:p>
            <a:r>
              <a:rPr lang="en-US" dirty="0">
                <a:hlinkClick r:id="rId2"/>
              </a:rPr>
              <a:t>http://www.agedweb.org/ORAgMechanics</a:t>
            </a:r>
            <a:endParaRPr lang="en-US" dirty="0"/>
          </a:p>
          <a:p>
            <a:r>
              <a:rPr lang="en-US" dirty="0"/>
              <a:t>Content in a single zip file</a:t>
            </a:r>
          </a:p>
          <a:p>
            <a:r>
              <a:rPr lang="en-US" dirty="0"/>
              <a:t>Videos individually downloaded (large)</a:t>
            </a:r>
          </a:p>
          <a:p>
            <a:pPr lvl="1"/>
            <a:r>
              <a:rPr lang="en-US" dirty="0"/>
              <a:t>Videos under development….   </a:t>
            </a:r>
          </a:p>
          <a:p>
            <a:endParaRPr lang="en-US" dirty="0"/>
          </a:p>
          <a:p>
            <a:endParaRPr lang="en-US" dirty="0"/>
          </a:p>
        </p:txBody>
      </p:sp>
      <p:pic>
        <p:nvPicPr>
          <p:cNvPr id="8" name="Picture 7" descr="Qr code&#10;&#10;Description automatically generated">
            <a:extLst>
              <a:ext uri="{FF2B5EF4-FFF2-40B4-BE49-F238E27FC236}">
                <a16:creationId xmlns:a16="http://schemas.microsoft.com/office/drawing/2014/main" id="{BC78F135-087C-9859-55B2-5E098754BC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90145" y="3429000"/>
            <a:ext cx="2857500" cy="2857500"/>
          </a:xfrm>
          <a:prstGeom prst="rect">
            <a:avLst/>
          </a:prstGeom>
        </p:spPr>
      </p:pic>
    </p:spTree>
    <p:extLst>
      <p:ext uri="{BB962C8B-B14F-4D97-AF65-F5344CB8AC3E}">
        <p14:creationId xmlns:p14="http://schemas.microsoft.com/office/powerpoint/2010/main" val="38618927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195544F-848E-FBE3-0BE5-F150771FD8FB}"/>
              </a:ext>
            </a:extLst>
          </p:cNvPr>
          <p:cNvSpPr>
            <a:spLocks noGrp="1"/>
          </p:cNvSpPr>
          <p:nvPr>
            <p:ph type="title"/>
          </p:nvPr>
        </p:nvSpPr>
        <p:spPr/>
        <p:txBody>
          <a:bodyPr/>
          <a:lstStyle/>
          <a:p>
            <a:r>
              <a:rPr lang="en-US" dirty="0"/>
              <a:t>What Additional Questions Can I Answer?</a:t>
            </a:r>
          </a:p>
        </p:txBody>
      </p:sp>
      <p:sp>
        <p:nvSpPr>
          <p:cNvPr id="5" name="Text Placeholder 4">
            <a:extLst>
              <a:ext uri="{FF2B5EF4-FFF2-40B4-BE49-F238E27FC236}">
                <a16:creationId xmlns:a16="http://schemas.microsoft.com/office/drawing/2014/main" id="{D345A141-3291-04B5-0D77-C3A9D000DC1A}"/>
              </a:ext>
            </a:extLst>
          </p:cNvPr>
          <p:cNvSpPr>
            <a:spLocks noGrp="1"/>
          </p:cNvSpPr>
          <p:nvPr>
            <p:ph type="body" idx="1"/>
          </p:nvPr>
        </p:nvSpPr>
        <p:spPr/>
        <p:txBody>
          <a:bodyPr/>
          <a:lstStyle/>
          <a:p>
            <a:r>
              <a:rPr lang="en-US" dirty="0"/>
              <a:t>Feel free to contact me:  </a:t>
            </a:r>
            <a:r>
              <a:rPr lang="en-US" dirty="0">
                <a:hlinkClick r:id="rId2"/>
              </a:rPr>
              <a:t>mspiess@csuchico.edu</a:t>
            </a:r>
            <a:r>
              <a:rPr lang="en-US" dirty="0"/>
              <a:t> </a:t>
            </a:r>
          </a:p>
        </p:txBody>
      </p:sp>
    </p:spTree>
    <p:extLst>
      <p:ext uri="{BB962C8B-B14F-4D97-AF65-F5344CB8AC3E}">
        <p14:creationId xmlns:p14="http://schemas.microsoft.com/office/powerpoint/2010/main" val="2441394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F1DDB-2EFA-63C7-B1A9-2B8F85796B11}"/>
              </a:ext>
            </a:extLst>
          </p:cNvPr>
          <p:cNvSpPr>
            <a:spLocks noGrp="1"/>
          </p:cNvSpPr>
          <p:nvPr>
            <p:ph type="title"/>
          </p:nvPr>
        </p:nvSpPr>
        <p:spPr/>
        <p:txBody>
          <a:bodyPr>
            <a:normAutofit fontScale="90000"/>
          </a:bodyPr>
          <a:lstStyle/>
          <a:p>
            <a:r>
              <a:rPr lang="en-US" dirty="0"/>
              <a:t>Who We Are</a:t>
            </a:r>
          </a:p>
        </p:txBody>
      </p:sp>
      <p:sp>
        <p:nvSpPr>
          <p:cNvPr id="3" name="Content Placeholder 2">
            <a:extLst>
              <a:ext uri="{FF2B5EF4-FFF2-40B4-BE49-F238E27FC236}">
                <a16:creationId xmlns:a16="http://schemas.microsoft.com/office/drawing/2014/main" id="{881C23C9-AA69-DAD4-E9ED-6A2CB041468A}"/>
              </a:ext>
            </a:extLst>
          </p:cNvPr>
          <p:cNvSpPr>
            <a:spLocks noGrp="1"/>
          </p:cNvSpPr>
          <p:nvPr>
            <p:ph idx="4294967295"/>
          </p:nvPr>
        </p:nvSpPr>
        <p:spPr>
          <a:xfrm>
            <a:off x="628650" y="1825625"/>
            <a:ext cx="7886700" cy="4351338"/>
          </a:xfrm>
        </p:spPr>
        <p:txBody>
          <a:bodyPr>
            <a:normAutofit/>
          </a:bodyPr>
          <a:lstStyle/>
          <a:p>
            <a:r>
              <a:rPr lang="en-US" dirty="0"/>
              <a:t>Dick Piersma – Ag Mechanics Hilmar HS</a:t>
            </a:r>
          </a:p>
          <a:p>
            <a:pPr lvl="1"/>
            <a:r>
              <a:rPr lang="en-US" dirty="0"/>
              <a:t>Secondary Teacher</a:t>
            </a:r>
          </a:p>
          <a:p>
            <a:pPr lvl="1"/>
            <a:r>
              <a:rPr lang="en-US" dirty="0"/>
              <a:t>Coach State and National Ag Mechanics Teams</a:t>
            </a:r>
          </a:p>
          <a:p>
            <a:pPr lvl="1"/>
            <a:r>
              <a:rPr lang="en-US" dirty="0"/>
              <a:t>Coach Farm Power Team</a:t>
            </a:r>
          </a:p>
          <a:p>
            <a:pPr lvl="1"/>
            <a:r>
              <a:rPr lang="en-US" dirty="0"/>
              <a:t>Cooperating Teacher</a:t>
            </a:r>
          </a:p>
          <a:p>
            <a:r>
              <a:rPr lang="en-US" dirty="0"/>
              <a:t>John Williams – Ag Mechanics, Fresno State</a:t>
            </a:r>
          </a:p>
          <a:p>
            <a:pPr lvl="1"/>
            <a:r>
              <a:rPr lang="en-US" dirty="0"/>
              <a:t>Secondary Teacher (Madera High School)</a:t>
            </a:r>
          </a:p>
          <a:p>
            <a:pPr lvl="1"/>
            <a:r>
              <a:rPr lang="en-US" dirty="0"/>
              <a:t>Teacher Educator</a:t>
            </a:r>
          </a:p>
          <a:p>
            <a:pPr lvl="1"/>
            <a:r>
              <a:rPr lang="en-US" dirty="0"/>
              <a:t>CDE host (Farm Power)</a:t>
            </a:r>
          </a:p>
        </p:txBody>
      </p:sp>
    </p:spTree>
    <p:extLst>
      <p:ext uri="{BB962C8B-B14F-4D97-AF65-F5344CB8AC3E}">
        <p14:creationId xmlns:p14="http://schemas.microsoft.com/office/powerpoint/2010/main" val="1112868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F1DDB-2EFA-63C7-B1A9-2B8F85796B11}"/>
              </a:ext>
            </a:extLst>
          </p:cNvPr>
          <p:cNvSpPr>
            <a:spLocks noGrp="1"/>
          </p:cNvSpPr>
          <p:nvPr>
            <p:ph type="title"/>
          </p:nvPr>
        </p:nvSpPr>
        <p:spPr/>
        <p:txBody>
          <a:bodyPr>
            <a:normAutofit fontScale="90000"/>
          </a:bodyPr>
          <a:lstStyle/>
          <a:p>
            <a:r>
              <a:rPr lang="en-US" dirty="0"/>
              <a:t>Who We Are</a:t>
            </a:r>
          </a:p>
        </p:txBody>
      </p:sp>
      <p:sp>
        <p:nvSpPr>
          <p:cNvPr id="3" name="Content Placeholder 2">
            <a:extLst>
              <a:ext uri="{FF2B5EF4-FFF2-40B4-BE49-F238E27FC236}">
                <a16:creationId xmlns:a16="http://schemas.microsoft.com/office/drawing/2014/main" id="{881C23C9-AA69-DAD4-E9ED-6A2CB041468A}"/>
              </a:ext>
            </a:extLst>
          </p:cNvPr>
          <p:cNvSpPr>
            <a:spLocks noGrp="1"/>
          </p:cNvSpPr>
          <p:nvPr>
            <p:ph idx="4294967295"/>
          </p:nvPr>
        </p:nvSpPr>
        <p:spPr>
          <a:xfrm>
            <a:off x="628650" y="1825625"/>
            <a:ext cx="7886700" cy="4351338"/>
          </a:xfrm>
        </p:spPr>
        <p:txBody>
          <a:bodyPr>
            <a:normAutofit fontScale="92500" lnSpcReduction="10000"/>
          </a:bodyPr>
          <a:lstStyle/>
          <a:p>
            <a:r>
              <a:rPr lang="en-US" dirty="0"/>
              <a:t>Tommy Henderson – Ag Engineering Technology, Chico State</a:t>
            </a:r>
          </a:p>
          <a:p>
            <a:pPr lvl="1"/>
            <a:r>
              <a:rPr lang="en-US" dirty="0"/>
              <a:t>Secondary Teacher (Sanger HS)</a:t>
            </a:r>
          </a:p>
          <a:p>
            <a:pPr lvl="1"/>
            <a:r>
              <a:rPr lang="en-US" dirty="0"/>
              <a:t>Teacher Educator</a:t>
            </a:r>
          </a:p>
          <a:p>
            <a:pPr lvl="1"/>
            <a:r>
              <a:rPr lang="en-US" dirty="0"/>
              <a:t>CDE Host (Ag Mechanics)</a:t>
            </a:r>
          </a:p>
          <a:p>
            <a:r>
              <a:rPr lang="en-US" dirty="0"/>
              <a:t>Mike Spiess – Ag Engineering Technology, Chico State</a:t>
            </a:r>
          </a:p>
          <a:p>
            <a:pPr lvl="1"/>
            <a:r>
              <a:rPr lang="en-US" dirty="0"/>
              <a:t>Secondary Teacher (Biggs &amp; Sierra HS)</a:t>
            </a:r>
          </a:p>
          <a:p>
            <a:pPr lvl="1"/>
            <a:r>
              <a:rPr lang="en-US" dirty="0"/>
              <a:t>Coach Ag Mechanics Team</a:t>
            </a:r>
          </a:p>
          <a:p>
            <a:pPr lvl="1"/>
            <a:r>
              <a:rPr lang="en-US" dirty="0"/>
              <a:t>CDE host (ag mechanics, farm power, small engines)</a:t>
            </a:r>
          </a:p>
          <a:p>
            <a:pPr lvl="1"/>
            <a:r>
              <a:rPr lang="en-US" dirty="0"/>
              <a:t>National Ag Mechanics CDE committee</a:t>
            </a:r>
          </a:p>
          <a:p>
            <a:pPr lvl="1"/>
            <a:r>
              <a:rPr lang="en-US" dirty="0"/>
              <a:t>Teacher Educator</a:t>
            </a:r>
          </a:p>
          <a:p>
            <a:r>
              <a:rPr lang="en-US" dirty="0"/>
              <a:t>We are all shop teachers! </a:t>
            </a:r>
          </a:p>
          <a:p>
            <a:endParaRPr lang="en-US" dirty="0"/>
          </a:p>
        </p:txBody>
      </p:sp>
    </p:spTree>
    <p:extLst>
      <p:ext uri="{BB962C8B-B14F-4D97-AF65-F5344CB8AC3E}">
        <p14:creationId xmlns:p14="http://schemas.microsoft.com/office/powerpoint/2010/main" val="1419791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AE7E976-3D9F-3567-9E52-2B0995059377}"/>
              </a:ext>
            </a:extLst>
          </p:cNvPr>
          <p:cNvSpPr>
            <a:spLocks noGrp="1"/>
          </p:cNvSpPr>
          <p:nvPr>
            <p:ph type="title"/>
          </p:nvPr>
        </p:nvSpPr>
        <p:spPr/>
        <p:txBody>
          <a:bodyPr/>
          <a:lstStyle/>
          <a:p>
            <a:r>
              <a:rPr lang="en-US" dirty="0"/>
              <a:t>So Let’s Talk Shop!</a:t>
            </a:r>
          </a:p>
        </p:txBody>
      </p:sp>
      <p:sp>
        <p:nvSpPr>
          <p:cNvPr id="5" name="Text Placeholder 4">
            <a:extLst>
              <a:ext uri="{FF2B5EF4-FFF2-40B4-BE49-F238E27FC236}">
                <a16:creationId xmlns:a16="http://schemas.microsoft.com/office/drawing/2014/main" id="{85E3F5E6-DDBA-AF31-2A73-BDE9A6E615AE}"/>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746192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93644-13E5-ED91-E927-EDAFC292CF02}"/>
              </a:ext>
            </a:extLst>
          </p:cNvPr>
          <p:cNvSpPr>
            <a:spLocks noGrp="1"/>
          </p:cNvSpPr>
          <p:nvPr>
            <p:ph type="title"/>
          </p:nvPr>
        </p:nvSpPr>
        <p:spPr/>
        <p:txBody>
          <a:bodyPr>
            <a:normAutofit fontScale="90000"/>
          </a:bodyPr>
          <a:lstStyle/>
          <a:p>
            <a:r>
              <a:rPr lang="en-US" dirty="0"/>
              <a:t>Units</a:t>
            </a:r>
          </a:p>
        </p:txBody>
      </p:sp>
      <p:sp>
        <p:nvSpPr>
          <p:cNvPr id="3" name="Content Placeholder 2">
            <a:extLst>
              <a:ext uri="{FF2B5EF4-FFF2-40B4-BE49-F238E27FC236}">
                <a16:creationId xmlns:a16="http://schemas.microsoft.com/office/drawing/2014/main" id="{CB7DDEDA-095E-3D94-11A5-24E0714C2C5E}"/>
              </a:ext>
            </a:extLst>
          </p:cNvPr>
          <p:cNvSpPr>
            <a:spLocks noGrp="1"/>
          </p:cNvSpPr>
          <p:nvPr>
            <p:ph idx="4294967295"/>
          </p:nvPr>
        </p:nvSpPr>
        <p:spPr>
          <a:xfrm>
            <a:off x="628650" y="1825625"/>
            <a:ext cx="7886700" cy="4351338"/>
          </a:xfrm>
        </p:spPr>
        <p:txBody>
          <a:bodyPr>
            <a:normAutofit lnSpcReduction="10000"/>
          </a:bodyPr>
          <a:lstStyle/>
          <a:p>
            <a:r>
              <a:rPr lang="en-US" dirty="0"/>
              <a:t>Surveying</a:t>
            </a:r>
          </a:p>
          <a:p>
            <a:r>
              <a:rPr lang="en-US" dirty="0"/>
              <a:t>Electrical</a:t>
            </a:r>
          </a:p>
          <a:p>
            <a:r>
              <a:rPr lang="en-US" dirty="0"/>
              <a:t>Machinery</a:t>
            </a:r>
          </a:p>
          <a:p>
            <a:r>
              <a:rPr lang="en-US" dirty="0"/>
              <a:t>All are quite different and require different approaches in methods and organization</a:t>
            </a:r>
          </a:p>
          <a:p>
            <a:r>
              <a:rPr lang="en-US" dirty="0"/>
              <a:t>All cover safety</a:t>
            </a:r>
          </a:p>
          <a:p>
            <a:r>
              <a:rPr lang="en-US" dirty="0"/>
              <a:t>All have an identification</a:t>
            </a:r>
            <a:r>
              <a:rPr lang="en-US" baseline="0" dirty="0"/>
              <a:t> component</a:t>
            </a:r>
          </a:p>
          <a:p>
            <a:r>
              <a:rPr lang="en-US" dirty="0"/>
              <a:t>Look for ways to tie lessons to your local community.  Ex. building construction, or hay harvesting.</a:t>
            </a:r>
          </a:p>
        </p:txBody>
      </p:sp>
    </p:spTree>
    <p:extLst>
      <p:ext uri="{BB962C8B-B14F-4D97-AF65-F5344CB8AC3E}">
        <p14:creationId xmlns:p14="http://schemas.microsoft.com/office/powerpoint/2010/main" val="208956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BF28C-27AD-273B-4754-66BB2ADEB7C6}"/>
              </a:ext>
            </a:extLst>
          </p:cNvPr>
          <p:cNvSpPr>
            <a:spLocks noGrp="1"/>
          </p:cNvSpPr>
          <p:nvPr>
            <p:ph type="title"/>
          </p:nvPr>
        </p:nvSpPr>
        <p:spPr/>
        <p:txBody>
          <a:bodyPr>
            <a:normAutofit fontScale="90000"/>
          </a:bodyPr>
          <a:lstStyle/>
          <a:p>
            <a:r>
              <a:rPr lang="en-US" dirty="0"/>
              <a:t>Surveying</a:t>
            </a:r>
          </a:p>
        </p:txBody>
      </p:sp>
      <p:sp>
        <p:nvSpPr>
          <p:cNvPr id="3" name="Content Placeholder 2">
            <a:extLst>
              <a:ext uri="{FF2B5EF4-FFF2-40B4-BE49-F238E27FC236}">
                <a16:creationId xmlns:a16="http://schemas.microsoft.com/office/drawing/2014/main" id="{291ED611-0454-A94F-A3E6-2542B59C243C}"/>
              </a:ext>
            </a:extLst>
          </p:cNvPr>
          <p:cNvSpPr>
            <a:spLocks noGrp="1"/>
          </p:cNvSpPr>
          <p:nvPr>
            <p:ph idx="4294967295"/>
          </p:nvPr>
        </p:nvSpPr>
        <p:spPr>
          <a:xfrm>
            <a:off x="628650" y="1825625"/>
            <a:ext cx="7886700" cy="4351338"/>
          </a:xfrm>
        </p:spPr>
        <p:txBody>
          <a:bodyPr/>
          <a:lstStyle/>
          <a:p>
            <a:r>
              <a:rPr lang="en-US" dirty="0"/>
              <a:t>The focus is on common (and practical) ag and building construction skills</a:t>
            </a:r>
          </a:p>
          <a:p>
            <a:r>
              <a:rPr lang="en-US" dirty="0"/>
              <a:t>Subject requires higher order thinking skills similar to project layout</a:t>
            </a:r>
          </a:p>
          <a:p>
            <a:r>
              <a:rPr lang="en-US" dirty="0"/>
              <a:t>Oh no some math is required!</a:t>
            </a:r>
          </a:p>
          <a:p>
            <a:endParaRPr lang="en-US" dirty="0"/>
          </a:p>
        </p:txBody>
      </p:sp>
    </p:spTree>
    <p:extLst>
      <p:ext uri="{BB962C8B-B14F-4D97-AF65-F5344CB8AC3E}">
        <p14:creationId xmlns:p14="http://schemas.microsoft.com/office/powerpoint/2010/main" val="25190527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EC597-A08D-D5C7-D0FB-31BA83D14429}"/>
              </a:ext>
            </a:extLst>
          </p:cNvPr>
          <p:cNvSpPr>
            <a:spLocks noGrp="1"/>
          </p:cNvSpPr>
          <p:nvPr>
            <p:ph type="title"/>
          </p:nvPr>
        </p:nvSpPr>
        <p:spPr/>
        <p:txBody>
          <a:bodyPr>
            <a:normAutofit fontScale="90000"/>
          </a:bodyPr>
          <a:lstStyle/>
          <a:p>
            <a:r>
              <a:rPr lang="en-US" dirty="0"/>
              <a:t>Electrical</a:t>
            </a:r>
          </a:p>
        </p:txBody>
      </p:sp>
      <p:sp>
        <p:nvSpPr>
          <p:cNvPr id="3" name="Content Placeholder 2">
            <a:extLst>
              <a:ext uri="{FF2B5EF4-FFF2-40B4-BE49-F238E27FC236}">
                <a16:creationId xmlns:a16="http://schemas.microsoft.com/office/drawing/2014/main" id="{18F80D18-E035-EDDE-1754-D57E1A43AD24}"/>
              </a:ext>
            </a:extLst>
          </p:cNvPr>
          <p:cNvSpPr>
            <a:spLocks noGrp="1"/>
          </p:cNvSpPr>
          <p:nvPr>
            <p:ph idx="4294967295"/>
          </p:nvPr>
        </p:nvSpPr>
        <p:spPr>
          <a:xfrm>
            <a:off x="628650" y="1825625"/>
            <a:ext cx="7886700" cy="4351338"/>
          </a:xfrm>
        </p:spPr>
        <p:txBody>
          <a:bodyPr>
            <a:normAutofit lnSpcReduction="10000"/>
          </a:bodyPr>
          <a:lstStyle/>
          <a:p>
            <a:r>
              <a:rPr lang="en-US" dirty="0"/>
              <a:t>Covers AC wiring skills</a:t>
            </a:r>
          </a:p>
          <a:p>
            <a:r>
              <a:rPr lang="en-US" dirty="0"/>
              <a:t>Fits into most “Intro” shop skills classes</a:t>
            </a:r>
          </a:p>
          <a:p>
            <a:r>
              <a:rPr lang="en-US" dirty="0"/>
              <a:t>Includes a lesson on DC wiring (trailers, machinery)</a:t>
            </a:r>
          </a:p>
          <a:p>
            <a:r>
              <a:rPr lang="en-US" dirty="0"/>
              <a:t>Wiring is “Rules” based</a:t>
            </a:r>
          </a:p>
          <a:p>
            <a:r>
              <a:rPr lang="en-US" dirty="0"/>
              <a:t>Projects are easily fixable and don’t require precise cutting/fitting</a:t>
            </a:r>
          </a:p>
          <a:p>
            <a:r>
              <a:rPr lang="en-US" dirty="0"/>
              <a:t>Circuits are easily varied by switching devices and source locations</a:t>
            </a:r>
          </a:p>
          <a:p>
            <a:r>
              <a:rPr lang="en-US" dirty="0"/>
              <a:t>Note:  See local building codes/inspectors</a:t>
            </a:r>
          </a:p>
          <a:p>
            <a:endParaRPr lang="en-US" dirty="0"/>
          </a:p>
        </p:txBody>
      </p:sp>
    </p:spTree>
    <p:extLst>
      <p:ext uri="{BB962C8B-B14F-4D97-AF65-F5344CB8AC3E}">
        <p14:creationId xmlns:p14="http://schemas.microsoft.com/office/powerpoint/2010/main" val="1294066309"/>
      </p:ext>
    </p:extLst>
  </p:cSld>
  <p:clrMapOvr>
    <a:masterClrMapping/>
  </p:clrMapOvr>
</p:sld>
</file>

<file path=ppt/theme/theme1.xml><?xml version="1.0" encoding="utf-8"?>
<a:theme xmlns:a="http://schemas.openxmlformats.org/drawingml/2006/main" name="Template 2">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R Template.potx" id="{FEC969C6-6FF9-4653-97D4-553AB8FCFC19}" vid="{B7906E22-4B6A-4CBC-9DEF-FF9E642A80C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 Template</Template>
  <TotalTime>2793</TotalTime>
  <Words>1126</Words>
  <Application>Microsoft Office PowerPoint</Application>
  <PresentationFormat>On-screen Show (4:3)</PresentationFormat>
  <Paragraphs>185</Paragraphs>
  <Slides>33</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Arial</vt:lpstr>
      <vt:lpstr>Calibri</vt:lpstr>
      <vt:lpstr>Calibri Light</vt:lpstr>
      <vt:lpstr>Wingdings</vt:lpstr>
      <vt:lpstr>Template 2</vt:lpstr>
      <vt:lpstr>Introduction to Ag Mechanics Curriculum</vt:lpstr>
      <vt:lpstr>Agenda</vt:lpstr>
      <vt:lpstr>Who you are?</vt:lpstr>
      <vt:lpstr>Who We Are</vt:lpstr>
      <vt:lpstr>Who We Are</vt:lpstr>
      <vt:lpstr>So Let’s Talk Shop!</vt:lpstr>
      <vt:lpstr>Units</vt:lpstr>
      <vt:lpstr>Surveying</vt:lpstr>
      <vt:lpstr>Electrical</vt:lpstr>
      <vt:lpstr>Machinery</vt:lpstr>
      <vt:lpstr>Content</vt:lpstr>
      <vt:lpstr>Unit Plans – Start Here</vt:lpstr>
      <vt:lpstr>Unit Plans (continued)</vt:lpstr>
      <vt:lpstr>File Organization</vt:lpstr>
      <vt:lpstr>Lesson Hours and Order</vt:lpstr>
      <vt:lpstr>Teaching Methods</vt:lpstr>
      <vt:lpstr>An Example:   Tool ID</vt:lpstr>
      <vt:lpstr>Screwdrivers</vt:lpstr>
      <vt:lpstr>Needle nose pliers</vt:lpstr>
      <vt:lpstr>Wire Strippers</vt:lpstr>
      <vt:lpstr>Duplex Receptacle</vt:lpstr>
      <vt:lpstr>Nail on plastic box</vt:lpstr>
      <vt:lpstr>Non-Metallic (NM) Cable</vt:lpstr>
      <vt:lpstr>Live Tools/Materials</vt:lpstr>
      <vt:lpstr>An Example:  Instrument Setup</vt:lpstr>
      <vt:lpstr>4 Screw Levels (Dumpy Levels)</vt:lpstr>
      <vt:lpstr>Adjusting 4 Screw Levels</vt:lpstr>
      <vt:lpstr>The Video</vt:lpstr>
      <vt:lpstr>Live Demo</vt:lpstr>
      <vt:lpstr>Teacher Preparation</vt:lpstr>
      <vt:lpstr>Slice and Dice!</vt:lpstr>
      <vt:lpstr>Download</vt:lpstr>
      <vt:lpstr>What Additional Questions Can I Answer?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Ag Mechanics Curriculum</dc:title>
  <dc:creator>Michael Spiess</dc:creator>
  <cp:lastModifiedBy>Michael Spiess</cp:lastModifiedBy>
  <cp:revision>6</cp:revision>
  <dcterms:created xsi:type="dcterms:W3CDTF">2022-09-11T18:07:49Z</dcterms:created>
  <dcterms:modified xsi:type="dcterms:W3CDTF">2022-10-13T15:24:56Z</dcterms:modified>
</cp:coreProperties>
</file>