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99" r:id="rId2"/>
    <p:sldId id="314" r:id="rId3"/>
    <p:sldId id="313" r:id="rId4"/>
    <p:sldId id="318" r:id="rId5"/>
    <p:sldId id="324" r:id="rId6"/>
    <p:sldId id="319" r:id="rId7"/>
    <p:sldId id="325" r:id="rId8"/>
    <p:sldId id="320" r:id="rId9"/>
    <p:sldId id="321" r:id="rId10"/>
    <p:sldId id="322" r:id="rId11"/>
    <p:sldId id="323"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92" autoAdjust="0"/>
  </p:normalViewPr>
  <p:slideViewPr>
    <p:cSldViewPr snapToGrid="0">
      <p:cViewPr varScale="1">
        <p:scale>
          <a:sx n="110" d="100"/>
          <a:sy n="110" d="100"/>
        </p:scale>
        <p:origin x="1680" y="78"/>
      </p:cViewPr>
      <p:guideLst/>
    </p:cSldViewPr>
  </p:slideViewPr>
  <p:outlineViewPr>
    <p:cViewPr>
      <p:scale>
        <a:sx n="33" d="100"/>
        <a:sy n="33" d="100"/>
      </p:scale>
      <p:origin x="0" y="-85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Deep soil shattering, this is considered a primary tillage implement.  Must be done when soil is dry, requires high horsepower.</a:t>
            </a:r>
          </a:p>
        </p:txBody>
      </p:sp>
      <p:sp>
        <p:nvSpPr>
          <p:cNvPr id="4" name="Slide Number Placeholder 3"/>
          <p:cNvSpPr>
            <a:spLocks noGrp="1"/>
          </p:cNvSpPr>
          <p:nvPr>
            <p:ph type="sldNum" sz="quarter" idx="5"/>
          </p:nvPr>
        </p:nvSpPr>
        <p:spPr/>
        <p:txBody>
          <a:bodyPr/>
          <a:lstStyle/>
          <a:p>
            <a:fld id="{D9DB3297-3172-4D21-AB8A-5C4EC4EA8E2A}" type="slidenum">
              <a:rPr lang="en-US" smtClean="0"/>
              <a:t>3</a:t>
            </a:fld>
            <a:endParaRPr lang="en-US"/>
          </a:p>
        </p:txBody>
      </p:sp>
    </p:spTree>
    <p:extLst>
      <p:ext uri="{BB962C8B-B14F-4D97-AF65-F5344CB8AC3E}">
        <p14:creationId xmlns:p14="http://schemas.microsoft.com/office/powerpoint/2010/main" val="2007361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Incorporation of “trash” and break up soil clods.  This disc would be considered an offset stubble disc.  Used to chop up plant residue for soil incorporation.  This is also used in primary tillage application.  **Trash is defined as old crop residue, weeds and other organic material left on the soil surface.  It is not “garbage” that is closely defined as “trash” that we use in our everyday conversations. </a:t>
            </a:r>
          </a:p>
        </p:txBody>
      </p:sp>
      <p:sp>
        <p:nvSpPr>
          <p:cNvPr id="4" name="Slide Number Placeholder 3"/>
          <p:cNvSpPr>
            <a:spLocks noGrp="1"/>
          </p:cNvSpPr>
          <p:nvPr>
            <p:ph type="sldNum" sz="quarter" idx="5"/>
          </p:nvPr>
        </p:nvSpPr>
        <p:spPr/>
        <p:txBody>
          <a:bodyPr/>
          <a:lstStyle/>
          <a:p>
            <a:fld id="{D9DB3297-3172-4D21-AB8A-5C4EC4EA8E2A}" type="slidenum">
              <a:rPr lang="en-US" smtClean="0"/>
              <a:t>4</a:t>
            </a:fld>
            <a:endParaRPr lang="en-US"/>
          </a:p>
        </p:txBody>
      </p:sp>
    </p:spTree>
    <p:extLst>
      <p:ext uri="{BB962C8B-B14F-4D97-AF65-F5344CB8AC3E}">
        <p14:creationId xmlns:p14="http://schemas.microsoft.com/office/powerpoint/2010/main" val="1717969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Moldboard plows are a primary tillage unit used to incorporate plant residue and organic matter by turning the soil over.  These units require a high horsepower tractor. </a:t>
            </a:r>
          </a:p>
        </p:txBody>
      </p:sp>
      <p:sp>
        <p:nvSpPr>
          <p:cNvPr id="4" name="Slide Number Placeholder 3"/>
          <p:cNvSpPr>
            <a:spLocks noGrp="1"/>
          </p:cNvSpPr>
          <p:nvPr>
            <p:ph type="sldNum" sz="quarter" idx="5"/>
          </p:nvPr>
        </p:nvSpPr>
        <p:spPr/>
        <p:txBody>
          <a:bodyPr/>
          <a:lstStyle/>
          <a:p>
            <a:fld id="{D9DB3297-3172-4D21-AB8A-5C4EC4EA8E2A}" type="slidenum">
              <a:rPr lang="en-US" smtClean="0"/>
              <a:t>5</a:t>
            </a:fld>
            <a:endParaRPr lang="en-US"/>
          </a:p>
        </p:txBody>
      </p:sp>
    </p:spTree>
    <p:extLst>
      <p:ext uri="{BB962C8B-B14F-4D97-AF65-F5344CB8AC3E}">
        <p14:creationId xmlns:p14="http://schemas.microsoft.com/office/powerpoint/2010/main" val="4206168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Secondary tillage implement used to clean and create a soil seed bed.  This implement creates smooth soil bed surface. </a:t>
            </a:r>
          </a:p>
        </p:txBody>
      </p:sp>
      <p:sp>
        <p:nvSpPr>
          <p:cNvPr id="4" name="Slide Number Placeholder 3"/>
          <p:cNvSpPr>
            <a:spLocks noGrp="1"/>
          </p:cNvSpPr>
          <p:nvPr>
            <p:ph type="sldNum" sz="quarter" idx="5"/>
          </p:nvPr>
        </p:nvSpPr>
        <p:spPr/>
        <p:txBody>
          <a:bodyPr/>
          <a:lstStyle/>
          <a:p>
            <a:fld id="{D9DB3297-3172-4D21-AB8A-5C4EC4EA8E2A}" type="slidenum">
              <a:rPr lang="en-US" smtClean="0"/>
              <a:t>6</a:t>
            </a:fld>
            <a:endParaRPr lang="en-US"/>
          </a:p>
        </p:txBody>
      </p:sp>
    </p:spTree>
    <p:extLst>
      <p:ext uri="{BB962C8B-B14F-4D97-AF65-F5344CB8AC3E}">
        <p14:creationId xmlns:p14="http://schemas.microsoft.com/office/powerpoint/2010/main" val="276613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Ring rollers are a secondary tillage unit used to break dirt clods and smooth the planting surface. </a:t>
            </a:r>
          </a:p>
        </p:txBody>
      </p:sp>
      <p:sp>
        <p:nvSpPr>
          <p:cNvPr id="4" name="Slide Number Placeholder 3"/>
          <p:cNvSpPr>
            <a:spLocks noGrp="1"/>
          </p:cNvSpPr>
          <p:nvPr>
            <p:ph type="sldNum" sz="quarter" idx="5"/>
          </p:nvPr>
        </p:nvSpPr>
        <p:spPr/>
        <p:txBody>
          <a:bodyPr/>
          <a:lstStyle/>
          <a:p>
            <a:fld id="{D9DB3297-3172-4D21-AB8A-5C4EC4EA8E2A}" type="slidenum">
              <a:rPr lang="en-US" smtClean="0"/>
              <a:t>7</a:t>
            </a:fld>
            <a:endParaRPr lang="en-US"/>
          </a:p>
        </p:txBody>
      </p:sp>
    </p:spTree>
    <p:extLst>
      <p:ext uri="{BB962C8B-B14F-4D97-AF65-F5344CB8AC3E}">
        <p14:creationId xmlns:p14="http://schemas.microsoft.com/office/powerpoint/2010/main" val="2870518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Secondary tillage implement designed to prep a field prior to planting.  Used to remove weeds from the soil. </a:t>
            </a:r>
          </a:p>
        </p:txBody>
      </p:sp>
      <p:sp>
        <p:nvSpPr>
          <p:cNvPr id="4" name="Slide Number Placeholder 3"/>
          <p:cNvSpPr>
            <a:spLocks noGrp="1"/>
          </p:cNvSpPr>
          <p:nvPr>
            <p:ph type="sldNum" sz="quarter" idx="5"/>
          </p:nvPr>
        </p:nvSpPr>
        <p:spPr/>
        <p:txBody>
          <a:bodyPr/>
          <a:lstStyle/>
          <a:p>
            <a:fld id="{D9DB3297-3172-4D21-AB8A-5C4EC4EA8E2A}" type="slidenum">
              <a:rPr lang="en-US" smtClean="0"/>
              <a:t>8</a:t>
            </a:fld>
            <a:endParaRPr lang="en-US"/>
          </a:p>
        </p:txBody>
      </p:sp>
    </p:spTree>
    <p:extLst>
      <p:ext uri="{BB962C8B-B14F-4D97-AF65-F5344CB8AC3E}">
        <p14:creationId xmlns:p14="http://schemas.microsoft.com/office/powerpoint/2010/main" val="4148338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Designed to clean seed beds around planted crops without damaging the crops.  The cultivator units are precise in cleaning the soil around the plants.  This is considered a secondary tillage application. </a:t>
            </a:r>
          </a:p>
        </p:txBody>
      </p:sp>
      <p:sp>
        <p:nvSpPr>
          <p:cNvPr id="4" name="Slide Number Placeholder 3"/>
          <p:cNvSpPr>
            <a:spLocks noGrp="1"/>
          </p:cNvSpPr>
          <p:nvPr>
            <p:ph type="sldNum" sz="quarter" idx="5"/>
          </p:nvPr>
        </p:nvSpPr>
        <p:spPr/>
        <p:txBody>
          <a:bodyPr/>
          <a:lstStyle/>
          <a:p>
            <a:fld id="{D9DB3297-3172-4D21-AB8A-5C4EC4EA8E2A}" type="slidenum">
              <a:rPr lang="en-US" smtClean="0"/>
              <a:t>9</a:t>
            </a:fld>
            <a:endParaRPr lang="en-US"/>
          </a:p>
        </p:txBody>
      </p:sp>
    </p:spTree>
    <p:extLst>
      <p:ext uri="{BB962C8B-B14F-4D97-AF65-F5344CB8AC3E}">
        <p14:creationId xmlns:p14="http://schemas.microsoft.com/office/powerpoint/2010/main" val="3652608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PTO Driven secondary tillage unit.  Can come in multiple sizes to fit various tractors.  </a:t>
            </a:r>
          </a:p>
        </p:txBody>
      </p:sp>
      <p:sp>
        <p:nvSpPr>
          <p:cNvPr id="4" name="Slide Number Placeholder 3"/>
          <p:cNvSpPr>
            <a:spLocks noGrp="1"/>
          </p:cNvSpPr>
          <p:nvPr>
            <p:ph type="sldNum" sz="quarter" idx="5"/>
          </p:nvPr>
        </p:nvSpPr>
        <p:spPr/>
        <p:txBody>
          <a:bodyPr/>
          <a:lstStyle/>
          <a:p>
            <a:fld id="{D9DB3297-3172-4D21-AB8A-5C4EC4EA8E2A}" type="slidenum">
              <a:rPr lang="en-US" smtClean="0"/>
              <a:t>10</a:t>
            </a:fld>
            <a:endParaRPr lang="en-US"/>
          </a:p>
        </p:txBody>
      </p:sp>
    </p:spTree>
    <p:extLst>
      <p:ext uri="{BB962C8B-B14F-4D97-AF65-F5344CB8AC3E}">
        <p14:creationId xmlns:p14="http://schemas.microsoft.com/office/powerpoint/2010/main" val="617372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
            <a:extLst>
              <a:ext uri="{FF2B5EF4-FFF2-40B4-BE49-F238E27FC236}">
                <a16:creationId xmlns:a16="http://schemas.microsoft.com/office/drawing/2014/main" id="{B8A73B52-C094-20E2-C1B2-462970314BB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a:extLst>
              <a:ext uri="{FF2B5EF4-FFF2-40B4-BE49-F238E27FC236}">
                <a16:creationId xmlns:a16="http://schemas.microsoft.com/office/drawing/2014/main" id="{7074275A-45E8-554A-485C-872CF58ACF7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a:extLst>
              <a:ext uri="{FF2B5EF4-FFF2-40B4-BE49-F238E27FC236}">
                <a16:creationId xmlns:a16="http://schemas.microsoft.com/office/drawing/2014/main" id="{BD6513AE-66D0-BDD1-5939-E12802D5A077}"/>
              </a:ext>
            </a:extLst>
          </p:cNvPr>
          <p:cNvSpPr>
            <a:spLocks noGrp="1" noChangeArrowheads="1"/>
          </p:cNvSpPr>
          <p:nvPr>
            <p:ph type="sldNum" sz="quarter" idx="12"/>
          </p:nvPr>
        </p:nvSpPr>
        <p:spPr>
          <a:ln/>
        </p:spPr>
        <p:txBody>
          <a:bodyPr/>
          <a:lstStyle>
            <a:lvl1pPr>
              <a:defRPr/>
            </a:lvl1pPr>
          </a:lstStyle>
          <a:p>
            <a:fld id="{0249F9B8-E269-4104-B6EC-0504B1CB2542}" type="slidenum">
              <a:rPr lang="en-US" altLang="en-US"/>
              <a:pPr/>
              <a:t>‹#›</a:t>
            </a:fld>
            <a:endParaRPr lang="en-US" altLang="en-US"/>
          </a:p>
        </p:txBody>
      </p:sp>
    </p:spTree>
    <p:extLst>
      <p:ext uri="{BB962C8B-B14F-4D97-AF65-F5344CB8AC3E}">
        <p14:creationId xmlns:p14="http://schemas.microsoft.com/office/powerpoint/2010/main" val="32925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Machinery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7</a:t>
            </a:r>
          </a:p>
          <a:p>
            <a:r>
              <a:rPr lang="en-US" sz="2000" dirty="0"/>
              <a:t>Tillage Implements (ID)</a:t>
            </a:r>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8E827-F92B-9529-DA00-95399F707C4F}"/>
              </a:ext>
            </a:extLst>
          </p:cNvPr>
          <p:cNvSpPr>
            <a:spLocks noGrp="1"/>
          </p:cNvSpPr>
          <p:nvPr>
            <p:ph type="title"/>
          </p:nvPr>
        </p:nvSpPr>
        <p:spPr/>
        <p:txBody>
          <a:bodyPr>
            <a:normAutofit fontScale="90000"/>
          </a:bodyPr>
          <a:lstStyle/>
          <a:p>
            <a:pPr algn="ctr"/>
            <a:r>
              <a:rPr lang="en-US" dirty="0"/>
              <a:t>Rototiller </a:t>
            </a:r>
          </a:p>
        </p:txBody>
      </p:sp>
      <p:pic>
        <p:nvPicPr>
          <p:cNvPr id="7" name="Content Placeholder 6" descr="A tractor in a field&#10;&#10;Description automatically generated with low confidence">
            <a:extLst>
              <a:ext uri="{FF2B5EF4-FFF2-40B4-BE49-F238E27FC236}">
                <a16:creationId xmlns:a16="http://schemas.microsoft.com/office/drawing/2014/main" id="{A9207D78-0537-7232-1509-DA74847BC61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04144" y="1825625"/>
            <a:ext cx="7735712" cy="4351338"/>
          </a:xfrm>
        </p:spPr>
      </p:pic>
      <p:sp>
        <p:nvSpPr>
          <p:cNvPr id="4" name="Footer Placeholder 3">
            <a:extLst>
              <a:ext uri="{FF2B5EF4-FFF2-40B4-BE49-F238E27FC236}">
                <a16:creationId xmlns:a16="http://schemas.microsoft.com/office/drawing/2014/main" id="{4914DB47-CA2E-729D-831C-05925B59D2E1}"/>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4A95DFB-66BF-F863-AFE9-74A0A5AFDF79}"/>
              </a:ext>
            </a:extLst>
          </p:cNvPr>
          <p:cNvSpPr>
            <a:spLocks noGrp="1"/>
          </p:cNvSpPr>
          <p:nvPr>
            <p:ph type="sldNum" sz="quarter" idx="4"/>
          </p:nvPr>
        </p:nvSpPr>
        <p:spPr/>
        <p:txBody>
          <a:bodyPr/>
          <a:lstStyle/>
          <a:p>
            <a:fld id="{5EB68B22-939C-4CB8-9475-5C7A063AE711}" type="slidenum">
              <a:rPr lang="en-US" smtClean="0"/>
              <a:t>10</a:t>
            </a:fld>
            <a:endParaRPr lang="en-US"/>
          </a:p>
        </p:txBody>
      </p:sp>
    </p:spTree>
    <p:extLst>
      <p:ext uri="{BB962C8B-B14F-4D97-AF65-F5344CB8AC3E}">
        <p14:creationId xmlns:p14="http://schemas.microsoft.com/office/powerpoint/2010/main" val="891792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23F3-61C1-EEF0-8B05-299A2F0410EA}"/>
              </a:ext>
            </a:extLst>
          </p:cNvPr>
          <p:cNvSpPr>
            <a:spLocks noGrp="1"/>
          </p:cNvSpPr>
          <p:nvPr>
            <p:ph type="title"/>
          </p:nvPr>
        </p:nvSpPr>
        <p:spPr/>
        <p:txBody>
          <a:bodyPr>
            <a:normAutofit fontScale="90000"/>
          </a:bodyPr>
          <a:lstStyle/>
          <a:p>
            <a:r>
              <a:rPr lang="en-US" dirty="0"/>
              <a:t>Conclusion</a:t>
            </a:r>
          </a:p>
        </p:txBody>
      </p:sp>
      <p:sp>
        <p:nvSpPr>
          <p:cNvPr id="3" name="Content Placeholder 2">
            <a:extLst>
              <a:ext uri="{FF2B5EF4-FFF2-40B4-BE49-F238E27FC236}">
                <a16:creationId xmlns:a16="http://schemas.microsoft.com/office/drawing/2014/main" id="{C84AC18E-C76A-9444-09E3-6DE40D01D8D7}"/>
              </a:ext>
            </a:extLst>
          </p:cNvPr>
          <p:cNvSpPr>
            <a:spLocks noGrp="1"/>
          </p:cNvSpPr>
          <p:nvPr>
            <p:ph idx="1"/>
          </p:nvPr>
        </p:nvSpPr>
        <p:spPr/>
        <p:txBody>
          <a:bodyPr/>
          <a:lstStyle/>
          <a:p>
            <a:pPr marL="514350" indent="-514350">
              <a:buFont typeface="+mj-lt"/>
              <a:buAutoNum type="alphaUcPeriod"/>
            </a:pPr>
            <a:r>
              <a:rPr lang="en-US" dirty="0"/>
              <a:t>The prevision pictures are just a small example of the different units used in tillage cultural practices. </a:t>
            </a:r>
          </a:p>
          <a:p>
            <a:pPr marL="514350" indent="-514350">
              <a:buFont typeface="+mj-lt"/>
              <a:buAutoNum type="alphaUcPeriod"/>
            </a:pPr>
            <a:r>
              <a:rPr lang="en-US" dirty="0"/>
              <a:t>The Tillage Principles PowerPoint identifies the differences between primary and secondary tillage. </a:t>
            </a:r>
          </a:p>
        </p:txBody>
      </p:sp>
      <p:sp>
        <p:nvSpPr>
          <p:cNvPr id="4" name="Footer Placeholder 3">
            <a:extLst>
              <a:ext uri="{FF2B5EF4-FFF2-40B4-BE49-F238E27FC236}">
                <a16:creationId xmlns:a16="http://schemas.microsoft.com/office/drawing/2014/main" id="{5BD5722B-138D-D68E-6191-B63CA2C81B80}"/>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159CFAF-629C-40DF-76A9-595D73D898D6}"/>
              </a:ext>
            </a:extLst>
          </p:cNvPr>
          <p:cNvSpPr>
            <a:spLocks noGrp="1"/>
          </p:cNvSpPr>
          <p:nvPr>
            <p:ph type="sldNum" sz="quarter" idx="4"/>
          </p:nvPr>
        </p:nvSpPr>
        <p:spPr/>
        <p:txBody>
          <a:bodyPr/>
          <a:lstStyle/>
          <a:p>
            <a:fld id="{5EB68B22-939C-4CB8-9475-5C7A063AE711}" type="slidenum">
              <a:rPr lang="en-US" smtClean="0"/>
              <a:t>11</a:t>
            </a:fld>
            <a:endParaRPr lang="en-US"/>
          </a:p>
        </p:txBody>
      </p:sp>
    </p:spTree>
    <p:extLst>
      <p:ext uri="{BB962C8B-B14F-4D97-AF65-F5344CB8AC3E}">
        <p14:creationId xmlns:p14="http://schemas.microsoft.com/office/powerpoint/2010/main" val="2983788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C1B0A-0FFA-4645-41B0-6F483C95CB49}"/>
              </a:ext>
            </a:extLst>
          </p:cNvPr>
          <p:cNvSpPr>
            <a:spLocks noGrp="1"/>
          </p:cNvSpPr>
          <p:nvPr>
            <p:ph type="title"/>
          </p:nvPr>
        </p:nvSpPr>
        <p:spPr/>
        <p:txBody>
          <a:bodyPr>
            <a:normAutofit fontScale="90000"/>
          </a:bodyPr>
          <a:lstStyle/>
          <a:p>
            <a:pPr algn="ctr"/>
            <a:r>
              <a:rPr lang="en-US" dirty="0"/>
              <a:t>Tillage Equipment</a:t>
            </a:r>
          </a:p>
        </p:txBody>
      </p:sp>
      <p:sp>
        <p:nvSpPr>
          <p:cNvPr id="3" name="Content Placeholder 2">
            <a:extLst>
              <a:ext uri="{FF2B5EF4-FFF2-40B4-BE49-F238E27FC236}">
                <a16:creationId xmlns:a16="http://schemas.microsoft.com/office/drawing/2014/main" id="{8DC23EEF-C447-2F77-CEE1-99C045C72957}"/>
              </a:ext>
            </a:extLst>
          </p:cNvPr>
          <p:cNvSpPr>
            <a:spLocks noGrp="1"/>
          </p:cNvSpPr>
          <p:nvPr>
            <p:ph idx="1"/>
          </p:nvPr>
        </p:nvSpPr>
        <p:spPr/>
        <p:txBody>
          <a:bodyPr/>
          <a:lstStyle/>
          <a:p>
            <a:pPr marL="514350" indent="-514350">
              <a:buFont typeface="+mj-lt"/>
              <a:buAutoNum type="alphaUcPeriod"/>
            </a:pPr>
            <a:r>
              <a:rPr lang="en-US" dirty="0"/>
              <a:t>There are many types of tillage equipment</a:t>
            </a:r>
          </a:p>
          <a:p>
            <a:pPr marL="514350" indent="-514350">
              <a:buFont typeface="+mj-lt"/>
              <a:buAutoNum type="alphaUcPeriod"/>
            </a:pPr>
            <a:r>
              <a:rPr lang="en-US" dirty="0"/>
              <a:t>Depending operation equipment needed is based on soil type, crop type and tractors used. </a:t>
            </a:r>
          </a:p>
          <a:p>
            <a:pPr marL="514350" indent="-514350">
              <a:buFont typeface="+mj-lt"/>
              <a:buAutoNum type="alphaUcPeriod"/>
            </a:pPr>
            <a:r>
              <a:rPr lang="en-US" dirty="0"/>
              <a:t>As explained in the unit 7.1 power point</a:t>
            </a:r>
          </a:p>
        </p:txBody>
      </p:sp>
      <p:sp>
        <p:nvSpPr>
          <p:cNvPr id="4" name="Footer Placeholder 3">
            <a:extLst>
              <a:ext uri="{FF2B5EF4-FFF2-40B4-BE49-F238E27FC236}">
                <a16:creationId xmlns:a16="http://schemas.microsoft.com/office/drawing/2014/main" id="{A02FE8EB-226F-A4D5-B91B-BA31D0868EA1}"/>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A4D49A8-7096-32CB-BE26-4F39020E95ED}"/>
              </a:ext>
            </a:extLst>
          </p:cNvPr>
          <p:cNvSpPr>
            <a:spLocks noGrp="1"/>
          </p:cNvSpPr>
          <p:nvPr>
            <p:ph type="sldNum" sz="quarter" idx="4"/>
          </p:nvPr>
        </p:nvSpPr>
        <p:spPr/>
        <p:txBody>
          <a:bodyPr/>
          <a:lstStyle/>
          <a:p>
            <a:fld id="{5EB68B22-939C-4CB8-9475-5C7A063AE711}" type="slidenum">
              <a:rPr lang="en-US" smtClean="0"/>
              <a:t>2</a:t>
            </a:fld>
            <a:endParaRPr lang="en-US"/>
          </a:p>
        </p:txBody>
      </p:sp>
    </p:spTree>
    <p:extLst>
      <p:ext uri="{BB962C8B-B14F-4D97-AF65-F5344CB8AC3E}">
        <p14:creationId xmlns:p14="http://schemas.microsoft.com/office/powerpoint/2010/main" val="1019278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3E247-F3D4-B72F-AEA6-8DB60E6FF21B}"/>
              </a:ext>
            </a:extLst>
          </p:cNvPr>
          <p:cNvSpPr>
            <a:spLocks noGrp="1"/>
          </p:cNvSpPr>
          <p:nvPr>
            <p:ph type="title"/>
          </p:nvPr>
        </p:nvSpPr>
        <p:spPr/>
        <p:txBody>
          <a:bodyPr>
            <a:normAutofit fontScale="90000"/>
          </a:bodyPr>
          <a:lstStyle/>
          <a:p>
            <a:pPr algn="ctr"/>
            <a:r>
              <a:rPr lang="en-US" dirty="0"/>
              <a:t>Ripper/Chisel</a:t>
            </a:r>
          </a:p>
        </p:txBody>
      </p:sp>
      <p:pic>
        <p:nvPicPr>
          <p:cNvPr id="7" name="Content Placeholder 6" descr="A picture containing farm machine&#10;&#10;Description automatically generated">
            <a:extLst>
              <a:ext uri="{FF2B5EF4-FFF2-40B4-BE49-F238E27FC236}">
                <a16:creationId xmlns:a16="http://schemas.microsoft.com/office/drawing/2014/main" id="{6A0F72BB-900B-9213-DF20-A8567577C47B}"/>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628650" y="2441981"/>
            <a:ext cx="7886700" cy="3118626"/>
          </a:xfrm>
        </p:spPr>
      </p:pic>
      <p:sp>
        <p:nvSpPr>
          <p:cNvPr id="4" name="Footer Placeholder 3">
            <a:extLst>
              <a:ext uri="{FF2B5EF4-FFF2-40B4-BE49-F238E27FC236}">
                <a16:creationId xmlns:a16="http://schemas.microsoft.com/office/drawing/2014/main" id="{5914F5AB-A2D7-5BF5-C016-147941DCB072}"/>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9FB3B5F3-132B-DB2E-374D-466AA9D9DC20}"/>
              </a:ext>
            </a:extLst>
          </p:cNvPr>
          <p:cNvSpPr>
            <a:spLocks noGrp="1"/>
          </p:cNvSpPr>
          <p:nvPr>
            <p:ph type="sldNum" sz="quarter" idx="4"/>
          </p:nvPr>
        </p:nvSpPr>
        <p:spPr/>
        <p:txBody>
          <a:bodyPr/>
          <a:lstStyle/>
          <a:p>
            <a:fld id="{5EB68B22-939C-4CB8-9475-5C7A063AE711}" type="slidenum">
              <a:rPr lang="en-US" smtClean="0"/>
              <a:t>3</a:t>
            </a:fld>
            <a:endParaRPr lang="en-US"/>
          </a:p>
        </p:txBody>
      </p:sp>
    </p:spTree>
    <p:extLst>
      <p:ext uri="{BB962C8B-B14F-4D97-AF65-F5344CB8AC3E}">
        <p14:creationId xmlns:p14="http://schemas.microsoft.com/office/powerpoint/2010/main" val="2219844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0777D-9FD6-2E29-9120-650F259A9FC4}"/>
              </a:ext>
            </a:extLst>
          </p:cNvPr>
          <p:cNvSpPr>
            <a:spLocks noGrp="1"/>
          </p:cNvSpPr>
          <p:nvPr>
            <p:ph type="title"/>
          </p:nvPr>
        </p:nvSpPr>
        <p:spPr/>
        <p:txBody>
          <a:bodyPr>
            <a:normAutofit fontScale="90000"/>
          </a:bodyPr>
          <a:lstStyle/>
          <a:p>
            <a:pPr algn="ctr"/>
            <a:r>
              <a:rPr lang="en-US" dirty="0"/>
              <a:t>Offset disc harrow</a:t>
            </a:r>
          </a:p>
        </p:txBody>
      </p:sp>
      <p:pic>
        <p:nvPicPr>
          <p:cNvPr id="7" name="Content Placeholder 6" descr="A picture containing outdoor object, farm machine&#10;&#10;Description automatically generated">
            <a:extLst>
              <a:ext uri="{FF2B5EF4-FFF2-40B4-BE49-F238E27FC236}">
                <a16:creationId xmlns:a16="http://schemas.microsoft.com/office/drawing/2014/main" id="{AECAC25B-4EBA-907B-80F2-10D249EF0D4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628650" y="2148848"/>
            <a:ext cx="7886700" cy="3704891"/>
          </a:xfrm>
        </p:spPr>
      </p:pic>
      <p:sp>
        <p:nvSpPr>
          <p:cNvPr id="4" name="Footer Placeholder 3">
            <a:extLst>
              <a:ext uri="{FF2B5EF4-FFF2-40B4-BE49-F238E27FC236}">
                <a16:creationId xmlns:a16="http://schemas.microsoft.com/office/drawing/2014/main" id="{B7689B45-6992-5FFE-2566-4DCFD09B007D}"/>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4D82BE32-62E6-AA37-5E71-108280313BA3}"/>
              </a:ext>
            </a:extLst>
          </p:cNvPr>
          <p:cNvSpPr>
            <a:spLocks noGrp="1"/>
          </p:cNvSpPr>
          <p:nvPr>
            <p:ph type="sldNum" sz="quarter" idx="4"/>
          </p:nvPr>
        </p:nvSpPr>
        <p:spPr/>
        <p:txBody>
          <a:bodyPr/>
          <a:lstStyle/>
          <a:p>
            <a:fld id="{5EB68B22-939C-4CB8-9475-5C7A063AE711}" type="slidenum">
              <a:rPr lang="en-US" smtClean="0"/>
              <a:t>4</a:t>
            </a:fld>
            <a:endParaRPr lang="en-US"/>
          </a:p>
        </p:txBody>
      </p:sp>
    </p:spTree>
    <p:extLst>
      <p:ext uri="{BB962C8B-B14F-4D97-AF65-F5344CB8AC3E}">
        <p14:creationId xmlns:p14="http://schemas.microsoft.com/office/powerpoint/2010/main" val="973492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31216-0FFF-204B-CAE7-D8026BA0A7C9}"/>
              </a:ext>
            </a:extLst>
          </p:cNvPr>
          <p:cNvSpPr>
            <a:spLocks noGrp="1"/>
          </p:cNvSpPr>
          <p:nvPr>
            <p:ph type="title"/>
          </p:nvPr>
        </p:nvSpPr>
        <p:spPr/>
        <p:txBody>
          <a:bodyPr>
            <a:normAutofit fontScale="90000"/>
          </a:bodyPr>
          <a:lstStyle/>
          <a:p>
            <a:r>
              <a:rPr lang="en-US" dirty="0"/>
              <a:t>Moldboard Plow</a:t>
            </a:r>
          </a:p>
        </p:txBody>
      </p:sp>
      <p:pic>
        <p:nvPicPr>
          <p:cNvPr id="7" name="Content Placeholder 6" descr="A tractor in a field&#10;&#10;Description automatically generated with medium confidence">
            <a:extLst>
              <a:ext uri="{FF2B5EF4-FFF2-40B4-BE49-F238E27FC236}">
                <a16:creationId xmlns:a16="http://schemas.microsoft.com/office/drawing/2014/main" id="{02708612-1BF4-0F07-A250-BAF468A3AE1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63901" y="1825625"/>
            <a:ext cx="6216197" cy="4351338"/>
          </a:xfrm>
        </p:spPr>
      </p:pic>
      <p:sp>
        <p:nvSpPr>
          <p:cNvPr id="4" name="Footer Placeholder 3">
            <a:extLst>
              <a:ext uri="{FF2B5EF4-FFF2-40B4-BE49-F238E27FC236}">
                <a16:creationId xmlns:a16="http://schemas.microsoft.com/office/drawing/2014/main" id="{1A705EA3-7D81-A424-4C0F-BD94FBED385B}"/>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DC92B1D6-5AE1-B5F3-BB5D-D752C4927D4A}"/>
              </a:ext>
            </a:extLst>
          </p:cNvPr>
          <p:cNvSpPr>
            <a:spLocks noGrp="1"/>
          </p:cNvSpPr>
          <p:nvPr>
            <p:ph type="sldNum" sz="quarter" idx="4"/>
          </p:nvPr>
        </p:nvSpPr>
        <p:spPr/>
        <p:txBody>
          <a:bodyPr/>
          <a:lstStyle/>
          <a:p>
            <a:fld id="{5EB68B22-939C-4CB8-9475-5C7A063AE711}" type="slidenum">
              <a:rPr lang="en-US" smtClean="0"/>
              <a:t>5</a:t>
            </a:fld>
            <a:endParaRPr lang="en-US"/>
          </a:p>
        </p:txBody>
      </p:sp>
    </p:spTree>
    <p:extLst>
      <p:ext uri="{BB962C8B-B14F-4D97-AF65-F5344CB8AC3E}">
        <p14:creationId xmlns:p14="http://schemas.microsoft.com/office/powerpoint/2010/main" val="1662780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F4EC-FD5A-E4C6-545E-16D8BE48A842}"/>
              </a:ext>
            </a:extLst>
          </p:cNvPr>
          <p:cNvSpPr>
            <a:spLocks noGrp="1"/>
          </p:cNvSpPr>
          <p:nvPr>
            <p:ph type="title"/>
          </p:nvPr>
        </p:nvSpPr>
        <p:spPr/>
        <p:txBody>
          <a:bodyPr>
            <a:normAutofit fontScale="90000"/>
          </a:bodyPr>
          <a:lstStyle/>
          <a:p>
            <a:pPr algn="ctr"/>
            <a:r>
              <a:rPr lang="en-US" dirty="0"/>
              <a:t>Tandem disc harrow</a:t>
            </a:r>
          </a:p>
        </p:txBody>
      </p:sp>
      <p:pic>
        <p:nvPicPr>
          <p:cNvPr id="7" name="Content Placeholder 6" descr="A red race car&#10;&#10;Description automatically generated with medium confidence">
            <a:extLst>
              <a:ext uri="{FF2B5EF4-FFF2-40B4-BE49-F238E27FC236}">
                <a16:creationId xmlns:a16="http://schemas.microsoft.com/office/drawing/2014/main" id="{B49ED519-239F-345E-47DE-48E0F15EE6A6}"/>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397000" y="2686844"/>
            <a:ext cx="6350000" cy="2628900"/>
          </a:xfrm>
        </p:spPr>
      </p:pic>
      <p:sp>
        <p:nvSpPr>
          <p:cNvPr id="4" name="Footer Placeholder 3">
            <a:extLst>
              <a:ext uri="{FF2B5EF4-FFF2-40B4-BE49-F238E27FC236}">
                <a16:creationId xmlns:a16="http://schemas.microsoft.com/office/drawing/2014/main" id="{6C7248BA-1E42-D6B0-AF27-5BC8C35B15DF}"/>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6B4C4EF0-7BA7-B41D-65D6-604DE80662E3}"/>
              </a:ext>
            </a:extLst>
          </p:cNvPr>
          <p:cNvSpPr>
            <a:spLocks noGrp="1"/>
          </p:cNvSpPr>
          <p:nvPr>
            <p:ph type="sldNum" sz="quarter" idx="4"/>
          </p:nvPr>
        </p:nvSpPr>
        <p:spPr/>
        <p:txBody>
          <a:bodyPr/>
          <a:lstStyle/>
          <a:p>
            <a:fld id="{5EB68B22-939C-4CB8-9475-5C7A063AE711}" type="slidenum">
              <a:rPr lang="en-US" smtClean="0"/>
              <a:t>6</a:t>
            </a:fld>
            <a:endParaRPr lang="en-US"/>
          </a:p>
        </p:txBody>
      </p:sp>
    </p:spTree>
    <p:extLst>
      <p:ext uri="{BB962C8B-B14F-4D97-AF65-F5344CB8AC3E}">
        <p14:creationId xmlns:p14="http://schemas.microsoft.com/office/powerpoint/2010/main" val="2454433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C39A-5505-499D-F8E0-B05C70B413CB}"/>
              </a:ext>
            </a:extLst>
          </p:cNvPr>
          <p:cNvSpPr>
            <a:spLocks noGrp="1"/>
          </p:cNvSpPr>
          <p:nvPr>
            <p:ph type="title"/>
          </p:nvPr>
        </p:nvSpPr>
        <p:spPr/>
        <p:txBody>
          <a:bodyPr>
            <a:normAutofit fontScale="90000"/>
          </a:bodyPr>
          <a:lstStyle/>
          <a:p>
            <a:r>
              <a:rPr lang="en-US" dirty="0"/>
              <a:t>Ring Roller </a:t>
            </a:r>
          </a:p>
        </p:txBody>
      </p:sp>
      <p:pic>
        <p:nvPicPr>
          <p:cNvPr id="7" name="Content Placeholder 6" descr="A picture containing ground, outdoor, outdoor object, red&#10;&#10;Description automatically generated">
            <a:extLst>
              <a:ext uri="{FF2B5EF4-FFF2-40B4-BE49-F238E27FC236}">
                <a16:creationId xmlns:a16="http://schemas.microsoft.com/office/drawing/2014/main" id="{BD25BD14-DC2B-2963-E40E-150C5EEE721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0" y="1858169"/>
            <a:ext cx="7620000" cy="4286250"/>
          </a:xfrm>
        </p:spPr>
      </p:pic>
      <p:sp>
        <p:nvSpPr>
          <p:cNvPr id="4" name="Footer Placeholder 3">
            <a:extLst>
              <a:ext uri="{FF2B5EF4-FFF2-40B4-BE49-F238E27FC236}">
                <a16:creationId xmlns:a16="http://schemas.microsoft.com/office/drawing/2014/main" id="{3BF9201C-1FCF-F2F7-EE92-8742D0E2F24C}"/>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C1DC3965-9005-25CA-5986-D75D6E868F95}"/>
              </a:ext>
            </a:extLst>
          </p:cNvPr>
          <p:cNvSpPr>
            <a:spLocks noGrp="1"/>
          </p:cNvSpPr>
          <p:nvPr>
            <p:ph type="sldNum" sz="quarter" idx="4"/>
          </p:nvPr>
        </p:nvSpPr>
        <p:spPr/>
        <p:txBody>
          <a:bodyPr/>
          <a:lstStyle/>
          <a:p>
            <a:fld id="{5EB68B22-939C-4CB8-9475-5C7A063AE711}" type="slidenum">
              <a:rPr lang="en-US" smtClean="0"/>
              <a:t>7</a:t>
            </a:fld>
            <a:endParaRPr lang="en-US"/>
          </a:p>
        </p:txBody>
      </p:sp>
    </p:spTree>
    <p:extLst>
      <p:ext uri="{BB962C8B-B14F-4D97-AF65-F5344CB8AC3E}">
        <p14:creationId xmlns:p14="http://schemas.microsoft.com/office/powerpoint/2010/main" val="1157962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3F39D-7876-BBEC-5EE0-BA1EA1DF9FC0}"/>
              </a:ext>
            </a:extLst>
          </p:cNvPr>
          <p:cNvSpPr>
            <a:spLocks noGrp="1"/>
          </p:cNvSpPr>
          <p:nvPr>
            <p:ph type="title"/>
          </p:nvPr>
        </p:nvSpPr>
        <p:spPr/>
        <p:txBody>
          <a:bodyPr>
            <a:normAutofit fontScale="90000"/>
          </a:bodyPr>
          <a:lstStyle/>
          <a:p>
            <a:pPr algn="ctr"/>
            <a:r>
              <a:rPr lang="en-US" dirty="0"/>
              <a:t>Field cultivator</a:t>
            </a:r>
          </a:p>
        </p:txBody>
      </p:sp>
      <p:pic>
        <p:nvPicPr>
          <p:cNvPr id="7" name="Content Placeholder 6" descr="A picture containing outdoor object, ground, farm machine, outdoor&#10;&#10;Description automatically generated">
            <a:extLst>
              <a:ext uri="{FF2B5EF4-FFF2-40B4-BE49-F238E27FC236}">
                <a16:creationId xmlns:a16="http://schemas.microsoft.com/office/drawing/2014/main" id="{A145A1ED-52CE-615C-55DD-B5501512033B}"/>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51378" y="2836069"/>
            <a:ext cx="4067123" cy="2285206"/>
          </a:xfrm>
        </p:spPr>
      </p:pic>
      <p:sp>
        <p:nvSpPr>
          <p:cNvPr id="4" name="Footer Placeholder 3">
            <a:extLst>
              <a:ext uri="{FF2B5EF4-FFF2-40B4-BE49-F238E27FC236}">
                <a16:creationId xmlns:a16="http://schemas.microsoft.com/office/drawing/2014/main" id="{7B4AAB06-9B9B-A790-A820-CF8D376A9264}"/>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FBD7F69-ADA8-1475-1FD8-2725B8EDD161}"/>
              </a:ext>
            </a:extLst>
          </p:cNvPr>
          <p:cNvSpPr>
            <a:spLocks noGrp="1"/>
          </p:cNvSpPr>
          <p:nvPr>
            <p:ph type="sldNum" sz="quarter" idx="4"/>
          </p:nvPr>
        </p:nvSpPr>
        <p:spPr/>
        <p:txBody>
          <a:bodyPr/>
          <a:lstStyle/>
          <a:p>
            <a:fld id="{5EB68B22-939C-4CB8-9475-5C7A063AE711}" type="slidenum">
              <a:rPr lang="en-US" smtClean="0"/>
              <a:t>8</a:t>
            </a:fld>
            <a:endParaRPr lang="en-US"/>
          </a:p>
        </p:txBody>
      </p:sp>
    </p:spTree>
    <p:extLst>
      <p:ext uri="{BB962C8B-B14F-4D97-AF65-F5344CB8AC3E}">
        <p14:creationId xmlns:p14="http://schemas.microsoft.com/office/powerpoint/2010/main" val="2114326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B2E9B-BFAC-4519-6812-9FD61A0D7E68}"/>
              </a:ext>
            </a:extLst>
          </p:cNvPr>
          <p:cNvSpPr>
            <a:spLocks noGrp="1"/>
          </p:cNvSpPr>
          <p:nvPr>
            <p:ph type="title"/>
          </p:nvPr>
        </p:nvSpPr>
        <p:spPr/>
        <p:txBody>
          <a:bodyPr>
            <a:normAutofit fontScale="90000"/>
          </a:bodyPr>
          <a:lstStyle/>
          <a:p>
            <a:pPr algn="ctr"/>
            <a:r>
              <a:rPr lang="en-US" dirty="0"/>
              <a:t>Row crop cultivator</a:t>
            </a:r>
          </a:p>
        </p:txBody>
      </p:sp>
      <p:pic>
        <p:nvPicPr>
          <p:cNvPr id="7" name="Content Placeholder 6" descr="A tractor in a field&#10;&#10;Description automatically generated with low confidence">
            <a:extLst>
              <a:ext uri="{FF2B5EF4-FFF2-40B4-BE49-F238E27FC236}">
                <a16:creationId xmlns:a16="http://schemas.microsoft.com/office/drawing/2014/main" id="{CE26CD43-31B6-4BA4-79AF-CAEB6A0B1C05}"/>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447101" y="1825625"/>
            <a:ext cx="6249798" cy="4351338"/>
          </a:xfrm>
        </p:spPr>
      </p:pic>
      <p:sp>
        <p:nvSpPr>
          <p:cNvPr id="4" name="Footer Placeholder 3">
            <a:extLst>
              <a:ext uri="{FF2B5EF4-FFF2-40B4-BE49-F238E27FC236}">
                <a16:creationId xmlns:a16="http://schemas.microsoft.com/office/drawing/2014/main" id="{23976BD5-5553-6019-1850-E1B7C891DA61}"/>
              </a:ext>
            </a:extLst>
          </p:cNvPr>
          <p:cNvSpPr>
            <a:spLocks noGrp="1"/>
          </p:cNvSpPr>
          <p:nvPr>
            <p:ph type="ftr" sz="quarter" idx="3"/>
          </p:nvPr>
        </p:nvSpPr>
        <p:spPr/>
        <p:txBody>
          <a:bodyPr/>
          <a:lstStyle/>
          <a:p>
            <a:r>
              <a:rPr lang="en-US"/>
              <a:t>Agricultural Mechanics</a:t>
            </a:r>
          </a:p>
        </p:txBody>
      </p:sp>
      <p:sp>
        <p:nvSpPr>
          <p:cNvPr id="5" name="Slide Number Placeholder 4">
            <a:extLst>
              <a:ext uri="{FF2B5EF4-FFF2-40B4-BE49-F238E27FC236}">
                <a16:creationId xmlns:a16="http://schemas.microsoft.com/office/drawing/2014/main" id="{2F1DE644-3B57-6A07-146E-BD5FF302B52A}"/>
              </a:ext>
            </a:extLst>
          </p:cNvPr>
          <p:cNvSpPr>
            <a:spLocks noGrp="1"/>
          </p:cNvSpPr>
          <p:nvPr>
            <p:ph type="sldNum" sz="quarter" idx="4"/>
          </p:nvPr>
        </p:nvSpPr>
        <p:spPr/>
        <p:txBody>
          <a:bodyPr/>
          <a:lstStyle/>
          <a:p>
            <a:fld id="{5EB68B22-939C-4CB8-9475-5C7A063AE711}" type="slidenum">
              <a:rPr lang="en-US" smtClean="0"/>
              <a:t>9</a:t>
            </a:fld>
            <a:endParaRPr lang="en-US"/>
          </a:p>
        </p:txBody>
      </p:sp>
    </p:spTree>
    <p:extLst>
      <p:ext uri="{BB962C8B-B14F-4D97-AF65-F5344CB8AC3E}">
        <p14:creationId xmlns:p14="http://schemas.microsoft.com/office/powerpoint/2010/main" val="3228832582"/>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1527</TotalTime>
  <Words>378</Words>
  <Application>Microsoft Office PowerPoint</Application>
  <PresentationFormat>On-screen Show (4:3)</PresentationFormat>
  <Paragraphs>56</Paragraphs>
  <Slides>11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Template 2</vt:lpstr>
      <vt:lpstr>Machinery Skills</vt:lpstr>
      <vt:lpstr>Tillage Equipment</vt:lpstr>
      <vt:lpstr>Ripper/Chisel</vt:lpstr>
      <vt:lpstr>Offset disc harrow</vt:lpstr>
      <vt:lpstr>Moldboard Plow</vt:lpstr>
      <vt:lpstr>Tandem disc harrow</vt:lpstr>
      <vt:lpstr>Ring Roller </vt:lpstr>
      <vt:lpstr>Field cultivator</vt:lpstr>
      <vt:lpstr>Row crop cultivator</vt:lpstr>
      <vt:lpstr>Rototiller </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John Williams</cp:lastModifiedBy>
  <cp:revision>22</cp:revision>
  <dcterms:created xsi:type="dcterms:W3CDTF">2022-03-25T18:02:55Z</dcterms:created>
  <dcterms:modified xsi:type="dcterms:W3CDTF">2022-10-11T22:51:27Z</dcterms:modified>
</cp:coreProperties>
</file>