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20"/>
  </p:notesMasterIdLst>
  <p:sldIdLst>
    <p:sldId id="299" r:id="rId2"/>
    <p:sldId id="305" r:id="rId3"/>
    <p:sldId id="306" r:id="rId4"/>
    <p:sldId id="307" r:id="rId5"/>
    <p:sldId id="308" r:id="rId6"/>
    <p:sldId id="309" r:id="rId7"/>
    <p:sldId id="310" r:id="rId8"/>
    <p:sldId id="311" r:id="rId9"/>
    <p:sldId id="313" r:id="rId10"/>
    <p:sldId id="314" r:id="rId11"/>
    <p:sldId id="316" r:id="rId12"/>
    <p:sldId id="317" r:id="rId13"/>
    <p:sldId id="318" r:id="rId14"/>
    <p:sldId id="319" r:id="rId15"/>
    <p:sldId id="320" r:id="rId16"/>
    <p:sldId id="321" r:id="rId17"/>
    <p:sldId id="322" r:id="rId18"/>
    <p:sldId id="323" r:id="rId1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6292" autoAdjust="0"/>
  </p:normalViewPr>
  <p:slideViewPr>
    <p:cSldViewPr snapToGrid="0">
      <p:cViewPr varScale="1">
        <p:scale>
          <a:sx n="62" d="100"/>
          <a:sy n="62" d="100"/>
        </p:scale>
        <p:origin x="1424" y="56"/>
      </p:cViewPr>
      <p:guideLst/>
    </p:cSldViewPr>
  </p:slideViewPr>
  <p:outlineViewPr>
    <p:cViewPr>
      <p:scale>
        <a:sx n="33" d="100"/>
        <a:sy n="33" d="100"/>
      </p:scale>
      <p:origin x="0" y="-8598"/>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3ECA1D3-F495-4EA8-B0B2-FF6303B21683}" type="datetimeFigureOut">
              <a:rPr lang="en-US" smtClean="0"/>
              <a:t>10/12/2022</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9DB3297-3172-4D21-AB8A-5C4EC4EA8E2A}" type="slidenum">
              <a:rPr lang="en-US" smtClean="0"/>
              <a:t>‹#›</a:t>
            </a:fld>
            <a:endParaRPr lang="en-US"/>
          </a:p>
        </p:txBody>
      </p:sp>
    </p:spTree>
    <p:extLst>
      <p:ext uri="{BB962C8B-B14F-4D97-AF65-F5344CB8AC3E}">
        <p14:creationId xmlns:p14="http://schemas.microsoft.com/office/powerpoint/2010/main" val="18274180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1_Tool ID - Animated">
    <p:spTree>
      <p:nvGrpSpPr>
        <p:cNvPr id="1" name=""/>
        <p:cNvGrpSpPr/>
        <p:nvPr/>
      </p:nvGrpSpPr>
      <p:grpSpPr>
        <a:xfrm>
          <a:off x="0" y="0"/>
          <a:ext cx="0" cy="0"/>
          <a:chOff x="0" y="0"/>
          <a:chExt cx="0" cy="0"/>
        </a:xfrm>
      </p:grpSpPr>
      <p:sp>
        <p:nvSpPr>
          <p:cNvPr id="2" name="Title 1"/>
          <p:cNvSpPr>
            <a:spLocks noGrp="1"/>
          </p:cNvSpPr>
          <p:nvPr>
            <p:ph type="title"/>
          </p:nvPr>
        </p:nvSpPr>
        <p:spPr>
          <a:xfrm>
            <a:off x="628650" y="5613131"/>
            <a:ext cx="7886700" cy="675437"/>
          </a:xfrm>
        </p:spPr>
        <p:txBody>
          <a:bodyPr>
            <a:normAutofit/>
          </a:bodyPr>
          <a:lstStyle>
            <a:lvl1pPr algn="ctr">
              <a:defRPr sz="2000"/>
            </a:lvl1pPr>
          </a:lstStyle>
          <a:p>
            <a:r>
              <a:rPr lang="en-US"/>
              <a:t>Click to edit Master title style</a:t>
            </a:r>
            <a:endParaRPr lang="en-US" dirty="0"/>
          </a:p>
        </p:txBody>
      </p:sp>
      <p:sp>
        <p:nvSpPr>
          <p:cNvPr id="6" name="Footer Placeholder 4">
            <a:extLst>
              <a:ext uri="{FF2B5EF4-FFF2-40B4-BE49-F238E27FC236}">
                <a16:creationId xmlns:a16="http://schemas.microsoft.com/office/drawing/2014/main" id="{83F81957-23D8-4010-A336-D02ACCF1E69E}"/>
              </a:ext>
            </a:extLst>
          </p:cNvPr>
          <p:cNvSpPr>
            <a:spLocks noGrp="1"/>
          </p:cNvSpPr>
          <p:nvPr>
            <p:ph type="ftr" sz="quarter" idx="3"/>
          </p:nvPr>
        </p:nvSpPr>
        <p:spPr>
          <a:xfrm>
            <a:off x="0" y="6492875"/>
            <a:ext cx="4830792" cy="365125"/>
          </a:xfrm>
          <a:prstGeom prst="rect">
            <a:avLst/>
          </a:prstGeom>
        </p:spPr>
        <p:txBody>
          <a:bodyPr/>
          <a:lstStyle>
            <a:lvl1pPr>
              <a:defRPr>
                <a:solidFill>
                  <a:schemeClr val="bg1">
                    <a:lumMod val="85000"/>
                  </a:schemeClr>
                </a:solidFill>
              </a:defRPr>
            </a:lvl1pPr>
          </a:lstStyle>
          <a:p>
            <a:r>
              <a:rPr lang="en-US"/>
              <a:t>Agricultural Mechanics</a:t>
            </a:r>
          </a:p>
        </p:txBody>
      </p:sp>
      <p:sp>
        <p:nvSpPr>
          <p:cNvPr id="7" name="Slide Number Placeholder 5">
            <a:extLst>
              <a:ext uri="{FF2B5EF4-FFF2-40B4-BE49-F238E27FC236}">
                <a16:creationId xmlns:a16="http://schemas.microsoft.com/office/drawing/2014/main" id="{1A243FF7-B6D2-4869-A3F2-9F6F5E9246C4}"/>
              </a:ext>
            </a:extLst>
          </p:cNvPr>
          <p:cNvSpPr>
            <a:spLocks noGrp="1"/>
          </p:cNvSpPr>
          <p:nvPr>
            <p:ph type="sldNum" sz="quarter" idx="4"/>
          </p:nvPr>
        </p:nvSpPr>
        <p:spPr>
          <a:xfrm>
            <a:off x="7086600" y="6474305"/>
            <a:ext cx="2057400" cy="365125"/>
          </a:xfrm>
          <a:prstGeom prst="rect">
            <a:avLst/>
          </a:prstGeom>
        </p:spPr>
        <p:txBody>
          <a:bodyPr/>
          <a:lstStyle>
            <a:lvl1pPr algn="r">
              <a:defRPr>
                <a:solidFill>
                  <a:schemeClr val="bg1">
                    <a:lumMod val="85000"/>
                  </a:schemeClr>
                </a:solidFill>
              </a:defRPr>
            </a:lvl1pPr>
          </a:lstStyle>
          <a:p>
            <a:fld id="{5EB68B22-939C-4CB8-9475-5C7A063AE711}" type="slidenum">
              <a:rPr lang="en-US" smtClean="0"/>
              <a:t>‹#›</a:t>
            </a:fld>
            <a:endParaRPr lang="en-US"/>
          </a:p>
        </p:txBody>
      </p:sp>
    </p:spTree>
    <p:extLst>
      <p:ext uri="{BB962C8B-B14F-4D97-AF65-F5344CB8AC3E}">
        <p14:creationId xmlns:p14="http://schemas.microsoft.com/office/powerpoint/2010/main" val="32210818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t>Click to edit Master title style</a:t>
            </a:r>
          </a:p>
        </p:txBody>
      </p:sp>
      <p:sp>
        <p:nvSpPr>
          <p:cNvPr id="3" name="Text Placeholder 2"/>
          <p:cNvSpPr>
            <a:spLocks noGrp="1"/>
          </p:cNvSpPr>
          <p:nvPr>
            <p:ph type="body" sz="half" idx="1"/>
          </p:nvPr>
        </p:nvSpPr>
        <p:spPr>
          <a:xfrm>
            <a:off x="457200" y="1600200"/>
            <a:ext cx="4038600" cy="4495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495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7">
            <a:extLst>
              <a:ext uri="{FF2B5EF4-FFF2-40B4-BE49-F238E27FC236}">
                <a16:creationId xmlns:a16="http://schemas.microsoft.com/office/drawing/2014/main" id="{B8A73B52-C094-20E2-C1B2-462970314BB5}"/>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8">
            <a:extLst>
              <a:ext uri="{FF2B5EF4-FFF2-40B4-BE49-F238E27FC236}">
                <a16:creationId xmlns:a16="http://schemas.microsoft.com/office/drawing/2014/main" id="{7074275A-45E8-554A-485C-872CF58ACF75}"/>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9">
            <a:extLst>
              <a:ext uri="{FF2B5EF4-FFF2-40B4-BE49-F238E27FC236}">
                <a16:creationId xmlns:a16="http://schemas.microsoft.com/office/drawing/2014/main" id="{BD6513AE-66D0-BDD1-5939-E12802D5A077}"/>
              </a:ext>
            </a:extLst>
          </p:cNvPr>
          <p:cNvSpPr>
            <a:spLocks noGrp="1" noChangeArrowheads="1"/>
          </p:cNvSpPr>
          <p:nvPr>
            <p:ph type="sldNum" sz="quarter" idx="12"/>
          </p:nvPr>
        </p:nvSpPr>
        <p:spPr>
          <a:ln/>
        </p:spPr>
        <p:txBody>
          <a:bodyPr/>
          <a:lstStyle>
            <a:lvl1pPr>
              <a:defRPr/>
            </a:lvl1pPr>
          </a:lstStyle>
          <a:p>
            <a:fld id="{0249F9B8-E269-4104-B6EC-0504B1CB2542}" type="slidenum">
              <a:rPr lang="en-US" altLang="en-US"/>
              <a:pPr/>
              <a:t>‹#›</a:t>
            </a:fld>
            <a:endParaRPr lang="en-US" altLang="en-US"/>
          </a:p>
        </p:txBody>
      </p:sp>
    </p:spTree>
    <p:extLst>
      <p:ext uri="{BB962C8B-B14F-4D97-AF65-F5344CB8AC3E}">
        <p14:creationId xmlns:p14="http://schemas.microsoft.com/office/powerpoint/2010/main" val="3292517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Footer Placeholder 4">
            <a:extLst>
              <a:ext uri="{FF2B5EF4-FFF2-40B4-BE49-F238E27FC236}">
                <a16:creationId xmlns:a16="http://schemas.microsoft.com/office/drawing/2014/main" id="{D66598F5-C273-4FA8-B151-0F4527229011}"/>
              </a:ext>
            </a:extLst>
          </p:cNvPr>
          <p:cNvSpPr>
            <a:spLocks noGrp="1"/>
          </p:cNvSpPr>
          <p:nvPr>
            <p:ph type="ftr" sz="quarter" idx="3"/>
          </p:nvPr>
        </p:nvSpPr>
        <p:spPr>
          <a:xfrm>
            <a:off x="0" y="6492875"/>
            <a:ext cx="4830792" cy="365125"/>
          </a:xfrm>
          <a:prstGeom prst="rect">
            <a:avLst/>
          </a:prstGeom>
        </p:spPr>
        <p:txBody>
          <a:bodyPr/>
          <a:lstStyle>
            <a:lvl1pPr>
              <a:defRPr>
                <a:solidFill>
                  <a:schemeClr val="bg1">
                    <a:lumMod val="85000"/>
                  </a:schemeClr>
                </a:solidFill>
              </a:defRPr>
            </a:lvl1pPr>
          </a:lstStyle>
          <a:p>
            <a:r>
              <a:rPr lang="en-US"/>
              <a:t>Agricultural Mechanics</a:t>
            </a:r>
          </a:p>
        </p:txBody>
      </p:sp>
      <p:sp>
        <p:nvSpPr>
          <p:cNvPr id="8" name="Slide Number Placeholder 5">
            <a:extLst>
              <a:ext uri="{FF2B5EF4-FFF2-40B4-BE49-F238E27FC236}">
                <a16:creationId xmlns:a16="http://schemas.microsoft.com/office/drawing/2014/main" id="{D1869FFD-46B0-43A2-9A6A-D8486FA4E321}"/>
              </a:ext>
            </a:extLst>
          </p:cNvPr>
          <p:cNvSpPr>
            <a:spLocks noGrp="1"/>
          </p:cNvSpPr>
          <p:nvPr>
            <p:ph type="sldNum" sz="quarter" idx="4"/>
          </p:nvPr>
        </p:nvSpPr>
        <p:spPr>
          <a:xfrm>
            <a:off x="7086600" y="6474305"/>
            <a:ext cx="2057400" cy="365125"/>
          </a:xfrm>
          <a:prstGeom prst="rect">
            <a:avLst/>
          </a:prstGeom>
        </p:spPr>
        <p:txBody>
          <a:bodyPr/>
          <a:lstStyle>
            <a:lvl1pPr algn="r">
              <a:defRPr>
                <a:solidFill>
                  <a:schemeClr val="bg1">
                    <a:lumMod val="85000"/>
                  </a:schemeClr>
                </a:solidFill>
              </a:defRPr>
            </a:lvl1pPr>
          </a:lstStyle>
          <a:p>
            <a:fld id="{5EB68B22-939C-4CB8-9475-5C7A063AE711}" type="slidenum">
              <a:rPr lang="en-US" smtClean="0"/>
              <a:t>‹#›</a:t>
            </a:fld>
            <a:endParaRPr lang="en-US"/>
          </a:p>
        </p:txBody>
      </p:sp>
    </p:spTree>
    <p:extLst>
      <p:ext uri="{BB962C8B-B14F-4D97-AF65-F5344CB8AC3E}">
        <p14:creationId xmlns:p14="http://schemas.microsoft.com/office/powerpoint/2010/main" val="35530677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1E9F63E7-1D5B-40F1-B791-2681AE7F9FCA}"/>
              </a:ext>
            </a:extLst>
          </p:cNvPr>
          <p:cNvSpPr/>
          <p:nvPr/>
        </p:nvSpPr>
        <p:spPr>
          <a:xfrm>
            <a:off x="1092" y="6558664"/>
            <a:ext cx="9149773" cy="287233"/>
          </a:xfrm>
          <a:prstGeom prst="rect">
            <a:avLst/>
          </a:prstGeom>
          <a:solidFill>
            <a:srgbClr val="004C97"/>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dirty="0">
              <a:solidFill>
                <a:srgbClr val="0033CC"/>
              </a:solidFill>
            </a:endParaRPr>
          </a:p>
        </p:txBody>
      </p:sp>
      <p:sp>
        <p:nvSpPr>
          <p:cNvPr id="14" name="Rectangle 13">
            <a:extLst>
              <a:ext uri="{FF2B5EF4-FFF2-40B4-BE49-F238E27FC236}">
                <a16:creationId xmlns:a16="http://schemas.microsoft.com/office/drawing/2014/main" id="{4CAB6EB9-EB08-4444-BDF9-15D0AE31303E}"/>
              </a:ext>
            </a:extLst>
          </p:cNvPr>
          <p:cNvSpPr/>
          <p:nvPr/>
        </p:nvSpPr>
        <p:spPr>
          <a:xfrm>
            <a:off x="0" y="6313375"/>
            <a:ext cx="9150866" cy="267448"/>
          </a:xfrm>
          <a:prstGeom prst="rect">
            <a:avLst/>
          </a:prstGeom>
          <a:solidFill>
            <a:srgbClr val="FFCD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BD1CBF56-964C-4E70-BA6F-F81710D40A3B}"/>
              </a:ext>
            </a:extLst>
          </p:cNvPr>
          <p:cNvSpPr/>
          <p:nvPr/>
        </p:nvSpPr>
        <p:spPr>
          <a:xfrm>
            <a:off x="0" y="0"/>
            <a:ext cx="9150865" cy="844379"/>
          </a:xfrm>
          <a:prstGeom prst="rect">
            <a:avLst/>
          </a:prstGeom>
          <a:solidFill>
            <a:srgbClr val="004C97"/>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a:solidFill>
                <a:srgbClr val="004C97"/>
              </a:solidFill>
            </a:endParaRPr>
          </a:p>
        </p:txBody>
      </p:sp>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5" name="Footer Placeholder 4"/>
          <p:cNvSpPr>
            <a:spLocks noGrp="1"/>
          </p:cNvSpPr>
          <p:nvPr>
            <p:ph type="ftr" sz="quarter" idx="11"/>
          </p:nvPr>
        </p:nvSpPr>
        <p:spPr>
          <a:xfrm>
            <a:off x="0" y="6492875"/>
            <a:ext cx="4830792" cy="365125"/>
          </a:xfrm>
          <a:prstGeom prst="rect">
            <a:avLst/>
          </a:prstGeom>
        </p:spPr>
        <p:txBody>
          <a:bodyPr/>
          <a:lstStyle>
            <a:lvl1pPr>
              <a:defRPr>
                <a:solidFill>
                  <a:schemeClr val="bg1">
                    <a:lumMod val="85000"/>
                  </a:schemeClr>
                </a:solidFill>
              </a:defRPr>
            </a:lvl1pPr>
          </a:lstStyle>
          <a:p>
            <a:r>
              <a:rPr lang="en-US"/>
              <a:t>Agricultural Mechanics</a:t>
            </a:r>
          </a:p>
        </p:txBody>
      </p:sp>
      <p:sp>
        <p:nvSpPr>
          <p:cNvPr id="6" name="Slide Number Placeholder 5"/>
          <p:cNvSpPr>
            <a:spLocks noGrp="1"/>
          </p:cNvSpPr>
          <p:nvPr>
            <p:ph type="sldNum" sz="quarter" idx="12"/>
          </p:nvPr>
        </p:nvSpPr>
        <p:spPr>
          <a:xfrm>
            <a:off x="7086600" y="6474305"/>
            <a:ext cx="2057400" cy="365125"/>
          </a:xfrm>
          <a:prstGeom prst="rect">
            <a:avLst/>
          </a:prstGeom>
        </p:spPr>
        <p:txBody>
          <a:bodyPr/>
          <a:lstStyle>
            <a:lvl1pPr>
              <a:defRPr>
                <a:solidFill>
                  <a:schemeClr val="bg1">
                    <a:lumMod val="85000"/>
                  </a:schemeClr>
                </a:solidFill>
              </a:defRPr>
            </a:lvl1pPr>
          </a:lstStyle>
          <a:p>
            <a:fld id="{5EB68B22-939C-4CB8-9475-5C7A063AE711}" type="slidenum">
              <a:rPr lang="en-US" smtClean="0"/>
              <a:t>‹#›</a:t>
            </a:fld>
            <a:endParaRPr lang="en-US"/>
          </a:p>
        </p:txBody>
      </p:sp>
      <p:pic>
        <p:nvPicPr>
          <p:cNvPr id="7" name="Picture 6" descr="NationalFFA_Emblem_R_3C_RGB.png">
            <a:extLst>
              <a:ext uri="{FF2B5EF4-FFF2-40B4-BE49-F238E27FC236}">
                <a16:creationId xmlns:a16="http://schemas.microsoft.com/office/drawing/2014/main" id="{23C8238D-4726-482F-A7B7-1C8D30C9CEC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874001" y="78163"/>
            <a:ext cx="1095621" cy="1315989"/>
          </a:xfrm>
          <a:prstGeom prst="rect">
            <a:avLst/>
          </a:prstGeom>
        </p:spPr>
      </p:pic>
      <p:pic>
        <p:nvPicPr>
          <p:cNvPr id="8" name="Picture 7">
            <a:extLst>
              <a:ext uri="{FF2B5EF4-FFF2-40B4-BE49-F238E27FC236}">
                <a16:creationId xmlns:a16="http://schemas.microsoft.com/office/drawing/2014/main" id="{70038BA5-0A21-4FA2-8D8C-6CE01110E2B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829629" y="907059"/>
            <a:ext cx="2067111" cy="169039"/>
          </a:xfrm>
          <a:prstGeom prst="rect">
            <a:avLst/>
          </a:prstGeom>
        </p:spPr>
      </p:pic>
      <p:pic>
        <p:nvPicPr>
          <p:cNvPr id="9" name="Picture 8">
            <a:extLst>
              <a:ext uri="{FF2B5EF4-FFF2-40B4-BE49-F238E27FC236}">
                <a16:creationId xmlns:a16="http://schemas.microsoft.com/office/drawing/2014/main" id="{DE11F512-F570-4993-9BDF-88CC814FB1E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808678" y="481013"/>
            <a:ext cx="2133556" cy="355157"/>
          </a:xfrm>
          <a:prstGeom prst="rect">
            <a:avLst/>
          </a:prstGeom>
        </p:spPr>
      </p:pic>
    </p:spTree>
    <p:extLst>
      <p:ext uri="{BB962C8B-B14F-4D97-AF65-F5344CB8AC3E}">
        <p14:creationId xmlns:p14="http://schemas.microsoft.com/office/powerpoint/2010/main" val="24605757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7" name="Footer Placeholder 4">
            <a:extLst>
              <a:ext uri="{FF2B5EF4-FFF2-40B4-BE49-F238E27FC236}">
                <a16:creationId xmlns:a16="http://schemas.microsoft.com/office/drawing/2014/main" id="{70D288F8-0E4C-44AB-A8DE-AC16F0700E22}"/>
              </a:ext>
            </a:extLst>
          </p:cNvPr>
          <p:cNvSpPr>
            <a:spLocks noGrp="1"/>
          </p:cNvSpPr>
          <p:nvPr>
            <p:ph type="ftr" sz="quarter" idx="3"/>
          </p:nvPr>
        </p:nvSpPr>
        <p:spPr>
          <a:xfrm>
            <a:off x="0" y="6492875"/>
            <a:ext cx="4830792" cy="365125"/>
          </a:xfrm>
          <a:prstGeom prst="rect">
            <a:avLst/>
          </a:prstGeom>
        </p:spPr>
        <p:txBody>
          <a:bodyPr/>
          <a:lstStyle>
            <a:lvl1pPr>
              <a:defRPr>
                <a:solidFill>
                  <a:schemeClr val="bg1">
                    <a:lumMod val="85000"/>
                  </a:schemeClr>
                </a:solidFill>
              </a:defRPr>
            </a:lvl1pPr>
          </a:lstStyle>
          <a:p>
            <a:r>
              <a:rPr lang="en-US"/>
              <a:t>Agricultural Mechanics</a:t>
            </a:r>
          </a:p>
        </p:txBody>
      </p:sp>
      <p:sp>
        <p:nvSpPr>
          <p:cNvPr id="8" name="Slide Number Placeholder 5">
            <a:extLst>
              <a:ext uri="{FF2B5EF4-FFF2-40B4-BE49-F238E27FC236}">
                <a16:creationId xmlns:a16="http://schemas.microsoft.com/office/drawing/2014/main" id="{AA202127-6E23-437D-B12B-C3A9CF6C625D}"/>
              </a:ext>
            </a:extLst>
          </p:cNvPr>
          <p:cNvSpPr>
            <a:spLocks noGrp="1"/>
          </p:cNvSpPr>
          <p:nvPr>
            <p:ph type="sldNum" sz="quarter" idx="4"/>
          </p:nvPr>
        </p:nvSpPr>
        <p:spPr>
          <a:xfrm>
            <a:off x="7086600" y="6474305"/>
            <a:ext cx="2057400" cy="365125"/>
          </a:xfrm>
          <a:prstGeom prst="rect">
            <a:avLst/>
          </a:prstGeom>
        </p:spPr>
        <p:txBody>
          <a:bodyPr/>
          <a:lstStyle>
            <a:lvl1pPr algn="r">
              <a:defRPr>
                <a:solidFill>
                  <a:schemeClr val="bg1">
                    <a:lumMod val="85000"/>
                  </a:schemeClr>
                </a:solidFill>
              </a:defRPr>
            </a:lvl1pPr>
          </a:lstStyle>
          <a:p>
            <a:fld id="{5EB68B22-939C-4CB8-9475-5C7A063AE711}" type="slidenum">
              <a:rPr lang="en-US" smtClean="0"/>
              <a:t>‹#›</a:t>
            </a:fld>
            <a:endParaRPr lang="en-US"/>
          </a:p>
        </p:txBody>
      </p:sp>
    </p:spTree>
    <p:extLst>
      <p:ext uri="{BB962C8B-B14F-4D97-AF65-F5344CB8AC3E}">
        <p14:creationId xmlns:p14="http://schemas.microsoft.com/office/powerpoint/2010/main" val="32797131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4">
            <a:extLst>
              <a:ext uri="{FF2B5EF4-FFF2-40B4-BE49-F238E27FC236}">
                <a16:creationId xmlns:a16="http://schemas.microsoft.com/office/drawing/2014/main" id="{A23F876A-3CC0-4BC5-AF3F-84F2312C3D47}"/>
              </a:ext>
            </a:extLst>
          </p:cNvPr>
          <p:cNvSpPr>
            <a:spLocks noGrp="1"/>
          </p:cNvSpPr>
          <p:nvPr>
            <p:ph type="ftr" sz="quarter" idx="3"/>
          </p:nvPr>
        </p:nvSpPr>
        <p:spPr>
          <a:xfrm>
            <a:off x="0" y="6492875"/>
            <a:ext cx="4830792" cy="365125"/>
          </a:xfrm>
          <a:prstGeom prst="rect">
            <a:avLst/>
          </a:prstGeom>
        </p:spPr>
        <p:txBody>
          <a:bodyPr/>
          <a:lstStyle>
            <a:lvl1pPr>
              <a:defRPr>
                <a:solidFill>
                  <a:schemeClr val="bg1">
                    <a:lumMod val="85000"/>
                  </a:schemeClr>
                </a:solidFill>
              </a:defRPr>
            </a:lvl1pPr>
          </a:lstStyle>
          <a:p>
            <a:r>
              <a:rPr lang="en-US"/>
              <a:t>Agricultural Mechanics</a:t>
            </a:r>
          </a:p>
        </p:txBody>
      </p:sp>
      <p:sp>
        <p:nvSpPr>
          <p:cNvPr id="9" name="Slide Number Placeholder 5">
            <a:extLst>
              <a:ext uri="{FF2B5EF4-FFF2-40B4-BE49-F238E27FC236}">
                <a16:creationId xmlns:a16="http://schemas.microsoft.com/office/drawing/2014/main" id="{D780B6C9-E977-4593-AF85-301C121B92D4}"/>
              </a:ext>
            </a:extLst>
          </p:cNvPr>
          <p:cNvSpPr>
            <a:spLocks noGrp="1"/>
          </p:cNvSpPr>
          <p:nvPr>
            <p:ph type="sldNum" sz="quarter" idx="4"/>
          </p:nvPr>
        </p:nvSpPr>
        <p:spPr>
          <a:xfrm>
            <a:off x="7086600" y="6474305"/>
            <a:ext cx="2057400" cy="365125"/>
          </a:xfrm>
          <a:prstGeom prst="rect">
            <a:avLst/>
          </a:prstGeom>
        </p:spPr>
        <p:txBody>
          <a:bodyPr/>
          <a:lstStyle>
            <a:lvl1pPr algn="r">
              <a:defRPr>
                <a:solidFill>
                  <a:schemeClr val="bg1">
                    <a:lumMod val="85000"/>
                  </a:schemeClr>
                </a:solidFill>
              </a:defRPr>
            </a:lvl1pPr>
          </a:lstStyle>
          <a:p>
            <a:fld id="{5EB68B22-939C-4CB8-9475-5C7A063AE711}" type="slidenum">
              <a:rPr lang="en-US" smtClean="0"/>
              <a:t>‹#›</a:t>
            </a:fld>
            <a:endParaRPr lang="en-US"/>
          </a:p>
        </p:txBody>
      </p:sp>
    </p:spTree>
    <p:extLst>
      <p:ext uri="{BB962C8B-B14F-4D97-AF65-F5344CB8AC3E}">
        <p14:creationId xmlns:p14="http://schemas.microsoft.com/office/powerpoint/2010/main" val="25951498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4">
            <a:extLst>
              <a:ext uri="{FF2B5EF4-FFF2-40B4-BE49-F238E27FC236}">
                <a16:creationId xmlns:a16="http://schemas.microsoft.com/office/drawing/2014/main" id="{0CF96EB7-8876-43AA-B4FC-AD043A3D3A34}"/>
              </a:ext>
            </a:extLst>
          </p:cNvPr>
          <p:cNvSpPr>
            <a:spLocks noGrp="1"/>
          </p:cNvSpPr>
          <p:nvPr>
            <p:ph type="ftr" sz="quarter" idx="10"/>
          </p:nvPr>
        </p:nvSpPr>
        <p:spPr>
          <a:xfrm>
            <a:off x="0" y="6492875"/>
            <a:ext cx="4830792" cy="365125"/>
          </a:xfrm>
          <a:prstGeom prst="rect">
            <a:avLst/>
          </a:prstGeom>
        </p:spPr>
        <p:txBody>
          <a:bodyPr/>
          <a:lstStyle>
            <a:lvl1pPr>
              <a:defRPr>
                <a:solidFill>
                  <a:schemeClr val="bg1">
                    <a:lumMod val="85000"/>
                  </a:schemeClr>
                </a:solidFill>
              </a:defRPr>
            </a:lvl1pPr>
          </a:lstStyle>
          <a:p>
            <a:r>
              <a:rPr lang="en-US"/>
              <a:t>Agricultural Mechanics</a:t>
            </a:r>
          </a:p>
        </p:txBody>
      </p:sp>
      <p:sp>
        <p:nvSpPr>
          <p:cNvPr id="11" name="Slide Number Placeholder 5">
            <a:extLst>
              <a:ext uri="{FF2B5EF4-FFF2-40B4-BE49-F238E27FC236}">
                <a16:creationId xmlns:a16="http://schemas.microsoft.com/office/drawing/2014/main" id="{00D5CDF1-A90B-4D77-8120-A818D799F156}"/>
              </a:ext>
            </a:extLst>
          </p:cNvPr>
          <p:cNvSpPr>
            <a:spLocks noGrp="1"/>
          </p:cNvSpPr>
          <p:nvPr>
            <p:ph type="sldNum" sz="quarter" idx="11"/>
          </p:nvPr>
        </p:nvSpPr>
        <p:spPr>
          <a:xfrm>
            <a:off x="7086600" y="6474305"/>
            <a:ext cx="2057400" cy="365125"/>
          </a:xfrm>
          <a:prstGeom prst="rect">
            <a:avLst/>
          </a:prstGeom>
        </p:spPr>
        <p:txBody>
          <a:bodyPr/>
          <a:lstStyle>
            <a:lvl1pPr algn="r">
              <a:defRPr>
                <a:solidFill>
                  <a:schemeClr val="bg1">
                    <a:lumMod val="85000"/>
                  </a:schemeClr>
                </a:solidFill>
              </a:defRPr>
            </a:lvl1pPr>
          </a:lstStyle>
          <a:p>
            <a:fld id="{5EB68B22-939C-4CB8-9475-5C7A063AE711}" type="slidenum">
              <a:rPr lang="en-US" smtClean="0"/>
              <a:t>‹#›</a:t>
            </a:fld>
            <a:endParaRPr lang="en-US"/>
          </a:p>
        </p:txBody>
      </p:sp>
    </p:spTree>
    <p:extLst>
      <p:ext uri="{BB962C8B-B14F-4D97-AF65-F5344CB8AC3E}">
        <p14:creationId xmlns:p14="http://schemas.microsoft.com/office/powerpoint/2010/main" val="1984786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Footer Placeholder 4">
            <a:extLst>
              <a:ext uri="{FF2B5EF4-FFF2-40B4-BE49-F238E27FC236}">
                <a16:creationId xmlns:a16="http://schemas.microsoft.com/office/drawing/2014/main" id="{83F81957-23D8-4010-A336-D02ACCF1E69E}"/>
              </a:ext>
            </a:extLst>
          </p:cNvPr>
          <p:cNvSpPr>
            <a:spLocks noGrp="1"/>
          </p:cNvSpPr>
          <p:nvPr>
            <p:ph type="ftr" sz="quarter" idx="3"/>
          </p:nvPr>
        </p:nvSpPr>
        <p:spPr>
          <a:xfrm>
            <a:off x="0" y="6492875"/>
            <a:ext cx="4830792" cy="365125"/>
          </a:xfrm>
          <a:prstGeom prst="rect">
            <a:avLst/>
          </a:prstGeom>
        </p:spPr>
        <p:txBody>
          <a:bodyPr/>
          <a:lstStyle>
            <a:lvl1pPr>
              <a:defRPr>
                <a:solidFill>
                  <a:schemeClr val="bg1">
                    <a:lumMod val="85000"/>
                  </a:schemeClr>
                </a:solidFill>
              </a:defRPr>
            </a:lvl1pPr>
          </a:lstStyle>
          <a:p>
            <a:r>
              <a:rPr lang="en-US"/>
              <a:t>Agricultural Mechanics</a:t>
            </a:r>
          </a:p>
        </p:txBody>
      </p:sp>
      <p:sp>
        <p:nvSpPr>
          <p:cNvPr id="7" name="Slide Number Placeholder 5">
            <a:extLst>
              <a:ext uri="{FF2B5EF4-FFF2-40B4-BE49-F238E27FC236}">
                <a16:creationId xmlns:a16="http://schemas.microsoft.com/office/drawing/2014/main" id="{1A243FF7-B6D2-4869-A3F2-9F6F5E9246C4}"/>
              </a:ext>
            </a:extLst>
          </p:cNvPr>
          <p:cNvSpPr>
            <a:spLocks noGrp="1"/>
          </p:cNvSpPr>
          <p:nvPr>
            <p:ph type="sldNum" sz="quarter" idx="4"/>
          </p:nvPr>
        </p:nvSpPr>
        <p:spPr>
          <a:xfrm>
            <a:off x="7086600" y="6474305"/>
            <a:ext cx="2057400" cy="365125"/>
          </a:xfrm>
          <a:prstGeom prst="rect">
            <a:avLst/>
          </a:prstGeom>
        </p:spPr>
        <p:txBody>
          <a:bodyPr/>
          <a:lstStyle>
            <a:lvl1pPr algn="r">
              <a:defRPr>
                <a:solidFill>
                  <a:schemeClr val="bg1">
                    <a:lumMod val="85000"/>
                  </a:schemeClr>
                </a:solidFill>
              </a:defRPr>
            </a:lvl1pPr>
          </a:lstStyle>
          <a:p>
            <a:fld id="{5EB68B22-939C-4CB8-9475-5C7A063AE711}" type="slidenum">
              <a:rPr lang="en-US" smtClean="0"/>
              <a:t>‹#›</a:t>
            </a:fld>
            <a:endParaRPr lang="en-US"/>
          </a:p>
        </p:txBody>
      </p:sp>
    </p:spTree>
    <p:extLst>
      <p:ext uri="{BB962C8B-B14F-4D97-AF65-F5344CB8AC3E}">
        <p14:creationId xmlns:p14="http://schemas.microsoft.com/office/powerpoint/2010/main" val="13534454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ool ID">
    <p:spTree>
      <p:nvGrpSpPr>
        <p:cNvPr id="1" name=""/>
        <p:cNvGrpSpPr/>
        <p:nvPr/>
      </p:nvGrpSpPr>
      <p:grpSpPr>
        <a:xfrm>
          <a:off x="0" y="0"/>
          <a:ext cx="0" cy="0"/>
          <a:chOff x="0" y="0"/>
          <a:chExt cx="0" cy="0"/>
        </a:xfrm>
      </p:grpSpPr>
      <p:sp>
        <p:nvSpPr>
          <p:cNvPr id="2" name="Title 1"/>
          <p:cNvSpPr>
            <a:spLocks noGrp="1"/>
          </p:cNvSpPr>
          <p:nvPr>
            <p:ph type="title"/>
          </p:nvPr>
        </p:nvSpPr>
        <p:spPr>
          <a:xfrm>
            <a:off x="628650" y="5613131"/>
            <a:ext cx="7886700" cy="675437"/>
          </a:xfrm>
        </p:spPr>
        <p:txBody>
          <a:bodyPr>
            <a:normAutofit/>
          </a:bodyPr>
          <a:lstStyle>
            <a:lvl1pPr algn="ctr">
              <a:defRPr sz="2000"/>
            </a:lvl1pPr>
          </a:lstStyle>
          <a:p>
            <a:r>
              <a:rPr lang="en-US"/>
              <a:t>Click to edit Master title style</a:t>
            </a:r>
            <a:endParaRPr lang="en-US" dirty="0"/>
          </a:p>
        </p:txBody>
      </p:sp>
      <p:sp>
        <p:nvSpPr>
          <p:cNvPr id="6" name="Footer Placeholder 4">
            <a:extLst>
              <a:ext uri="{FF2B5EF4-FFF2-40B4-BE49-F238E27FC236}">
                <a16:creationId xmlns:a16="http://schemas.microsoft.com/office/drawing/2014/main" id="{83F81957-23D8-4010-A336-D02ACCF1E69E}"/>
              </a:ext>
            </a:extLst>
          </p:cNvPr>
          <p:cNvSpPr>
            <a:spLocks noGrp="1"/>
          </p:cNvSpPr>
          <p:nvPr>
            <p:ph type="ftr" sz="quarter" idx="3"/>
          </p:nvPr>
        </p:nvSpPr>
        <p:spPr>
          <a:xfrm>
            <a:off x="0" y="6492875"/>
            <a:ext cx="4830792" cy="365125"/>
          </a:xfrm>
          <a:prstGeom prst="rect">
            <a:avLst/>
          </a:prstGeom>
        </p:spPr>
        <p:txBody>
          <a:bodyPr/>
          <a:lstStyle>
            <a:lvl1pPr>
              <a:defRPr>
                <a:solidFill>
                  <a:schemeClr val="bg1">
                    <a:lumMod val="85000"/>
                  </a:schemeClr>
                </a:solidFill>
              </a:defRPr>
            </a:lvl1pPr>
          </a:lstStyle>
          <a:p>
            <a:r>
              <a:rPr lang="en-US"/>
              <a:t>Agricultural Mechanics</a:t>
            </a:r>
          </a:p>
        </p:txBody>
      </p:sp>
      <p:sp>
        <p:nvSpPr>
          <p:cNvPr id="7" name="Slide Number Placeholder 5">
            <a:extLst>
              <a:ext uri="{FF2B5EF4-FFF2-40B4-BE49-F238E27FC236}">
                <a16:creationId xmlns:a16="http://schemas.microsoft.com/office/drawing/2014/main" id="{1A243FF7-B6D2-4869-A3F2-9F6F5E9246C4}"/>
              </a:ext>
            </a:extLst>
          </p:cNvPr>
          <p:cNvSpPr>
            <a:spLocks noGrp="1"/>
          </p:cNvSpPr>
          <p:nvPr>
            <p:ph type="sldNum" sz="quarter" idx="4"/>
          </p:nvPr>
        </p:nvSpPr>
        <p:spPr>
          <a:xfrm>
            <a:off x="7086600" y="6474305"/>
            <a:ext cx="2057400" cy="365125"/>
          </a:xfrm>
          <a:prstGeom prst="rect">
            <a:avLst/>
          </a:prstGeom>
        </p:spPr>
        <p:txBody>
          <a:bodyPr/>
          <a:lstStyle>
            <a:lvl1pPr algn="r">
              <a:defRPr>
                <a:solidFill>
                  <a:schemeClr val="bg1">
                    <a:lumMod val="85000"/>
                  </a:schemeClr>
                </a:solidFill>
              </a:defRPr>
            </a:lvl1pPr>
          </a:lstStyle>
          <a:p>
            <a:fld id="{5EB68B22-939C-4CB8-9475-5C7A063AE711}" type="slidenum">
              <a:rPr lang="en-US" smtClean="0"/>
              <a:t>‹#›</a:t>
            </a:fld>
            <a:endParaRPr lang="en-US"/>
          </a:p>
        </p:txBody>
      </p:sp>
    </p:spTree>
    <p:extLst>
      <p:ext uri="{BB962C8B-B14F-4D97-AF65-F5344CB8AC3E}">
        <p14:creationId xmlns:p14="http://schemas.microsoft.com/office/powerpoint/2010/main" val="19548662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7C83E20D-C0C5-42F5-85FB-584F8395FE36}"/>
              </a:ext>
            </a:extLst>
          </p:cNvPr>
          <p:cNvSpPr>
            <a:spLocks noGrp="1"/>
          </p:cNvSpPr>
          <p:nvPr>
            <p:ph type="ftr" sz="quarter" idx="3"/>
          </p:nvPr>
        </p:nvSpPr>
        <p:spPr>
          <a:xfrm>
            <a:off x="0" y="6492875"/>
            <a:ext cx="4830792" cy="365125"/>
          </a:xfrm>
          <a:prstGeom prst="rect">
            <a:avLst/>
          </a:prstGeom>
        </p:spPr>
        <p:txBody>
          <a:bodyPr/>
          <a:lstStyle>
            <a:lvl1pPr>
              <a:defRPr>
                <a:solidFill>
                  <a:schemeClr val="bg1">
                    <a:lumMod val="85000"/>
                  </a:schemeClr>
                </a:solidFill>
              </a:defRPr>
            </a:lvl1pPr>
          </a:lstStyle>
          <a:p>
            <a:r>
              <a:rPr lang="en-US"/>
              <a:t>Agricultural Mechanics</a:t>
            </a:r>
          </a:p>
        </p:txBody>
      </p:sp>
      <p:sp>
        <p:nvSpPr>
          <p:cNvPr id="6" name="Slide Number Placeholder 5">
            <a:extLst>
              <a:ext uri="{FF2B5EF4-FFF2-40B4-BE49-F238E27FC236}">
                <a16:creationId xmlns:a16="http://schemas.microsoft.com/office/drawing/2014/main" id="{B2C3A191-8A29-4F8B-97A9-15D8093C8E4F}"/>
              </a:ext>
            </a:extLst>
          </p:cNvPr>
          <p:cNvSpPr>
            <a:spLocks noGrp="1"/>
          </p:cNvSpPr>
          <p:nvPr>
            <p:ph type="sldNum" sz="quarter" idx="4"/>
          </p:nvPr>
        </p:nvSpPr>
        <p:spPr>
          <a:xfrm>
            <a:off x="7086600" y="6474305"/>
            <a:ext cx="2057400" cy="365125"/>
          </a:xfrm>
          <a:prstGeom prst="rect">
            <a:avLst/>
          </a:prstGeom>
        </p:spPr>
        <p:txBody>
          <a:bodyPr/>
          <a:lstStyle>
            <a:lvl1pPr algn="r">
              <a:defRPr>
                <a:solidFill>
                  <a:schemeClr val="bg1">
                    <a:lumMod val="85000"/>
                  </a:schemeClr>
                </a:solidFill>
              </a:defRPr>
            </a:lvl1pPr>
          </a:lstStyle>
          <a:p>
            <a:fld id="{5EB68B22-939C-4CB8-9475-5C7A063AE711}" type="slidenum">
              <a:rPr lang="en-US" smtClean="0"/>
              <a:t>‹#›</a:t>
            </a:fld>
            <a:endParaRPr lang="en-US"/>
          </a:p>
        </p:txBody>
      </p:sp>
    </p:spTree>
    <p:extLst>
      <p:ext uri="{BB962C8B-B14F-4D97-AF65-F5344CB8AC3E}">
        <p14:creationId xmlns:p14="http://schemas.microsoft.com/office/powerpoint/2010/main" val="132326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3.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1015252"/>
            <a:ext cx="7886700" cy="675437"/>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a:extLst>
              <a:ext uri="{FF2B5EF4-FFF2-40B4-BE49-F238E27FC236}">
                <a16:creationId xmlns:a16="http://schemas.microsoft.com/office/drawing/2014/main" id="{9F947555-E225-45F7-A9EE-5F77AEA7F9BD}"/>
              </a:ext>
            </a:extLst>
          </p:cNvPr>
          <p:cNvSpPr/>
          <p:nvPr/>
        </p:nvSpPr>
        <p:spPr>
          <a:xfrm>
            <a:off x="0" y="0"/>
            <a:ext cx="9150865" cy="844379"/>
          </a:xfrm>
          <a:prstGeom prst="rect">
            <a:avLst/>
          </a:prstGeom>
          <a:solidFill>
            <a:srgbClr val="004C97"/>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a:solidFill>
                <a:srgbClr val="004C97"/>
              </a:solidFill>
            </a:endParaRPr>
          </a:p>
        </p:txBody>
      </p:sp>
      <p:pic>
        <p:nvPicPr>
          <p:cNvPr id="8" name="Picture 7" descr="NationalFFA_Emblem_R_3C_RGB.png">
            <a:extLst>
              <a:ext uri="{FF2B5EF4-FFF2-40B4-BE49-F238E27FC236}">
                <a16:creationId xmlns:a16="http://schemas.microsoft.com/office/drawing/2014/main" id="{391D5194-E869-42BB-B15B-77F71ED2BCBB}"/>
              </a:ext>
            </a:extLst>
          </p:cNvPr>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7874001" y="78163"/>
            <a:ext cx="1095621" cy="1315989"/>
          </a:xfrm>
          <a:prstGeom prst="rect">
            <a:avLst/>
          </a:prstGeom>
        </p:spPr>
      </p:pic>
      <p:pic>
        <p:nvPicPr>
          <p:cNvPr id="9" name="Picture 8">
            <a:extLst>
              <a:ext uri="{FF2B5EF4-FFF2-40B4-BE49-F238E27FC236}">
                <a16:creationId xmlns:a16="http://schemas.microsoft.com/office/drawing/2014/main" id="{91CBCA79-0A1F-400A-A430-54F634F955B2}"/>
              </a:ext>
            </a:extLst>
          </p:cNvPr>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a:off x="5829629" y="907059"/>
            <a:ext cx="2067111" cy="169039"/>
          </a:xfrm>
          <a:prstGeom prst="rect">
            <a:avLst/>
          </a:prstGeom>
        </p:spPr>
      </p:pic>
      <p:pic>
        <p:nvPicPr>
          <p:cNvPr id="10" name="Picture 9">
            <a:extLst>
              <a:ext uri="{FF2B5EF4-FFF2-40B4-BE49-F238E27FC236}">
                <a16:creationId xmlns:a16="http://schemas.microsoft.com/office/drawing/2014/main" id="{1A50C4B0-EF51-4CD4-B574-F380E5212DAE}"/>
              </a:ext>
            </a:extLst>
          </p:cNvPr>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5808678" y="481013"/>
            <a:ext cx="2133556" cy="355157"/>
          </a:xfrm>
          <a:prstGeom prst="rect">
            <a:avLst/>
          </a:prstGeom>
        </p:spPr>
      </p:pic>
      <p:sp>
        <p:nvSpPr>
          <p:cNvPr id="15" name="Rectangle 14">
            <a:extLst>
              <a:ext uri="{FF2B5EF4-FFF2-40B4-BE49-F238E27FC236}">
                <a16:creationId xmlns:a16="http://schemas.microsoft.com/office/drawing/2014/main" id="{BC3FE216-1926-4747-9E89-7EF8ACB9834E}"/>
              </a:ext>
            </a:extLst>
          </p:cNvPr>
          <p:cNvSpPr/>
          <p:nvPr/>
        </p:nvSpPr>
        <p:spPr>
          <a:xfrm>
            <a:off x="0" y="6322001"/>
            <a:ext cx="9150866" cy="267448"/>
          </a:xfrm>
          <a:prstGeom prst="rect">
            <a:avLst/>
          </a:prstGeom>
          <a:solidFill>
            <a:srgbClr val="FFCD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8B081E06-E967-475B-9722-66D1AB49C960}"/>
              </a:ext>
            </a:extLst>
          </p:cNvPr>
          <p:cNvSpPr/>
          <p:nvPr/>
        </p:nvSpPr>
        <p:spPr>
          <a:xfrm>
            <a:off x="1092" y="6552197"/>
            <a:ext cx="9149773" cy="287233"/>
          </a:xfrm>
          <a:prstGeom prst="rect">
            <a:avLst/>
          </a:prstGeom>
          <a:solidFill>
            <a:srgbClr val="004C97"/>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dirty="0">
              <a:solidFill>
                <a:srgbClr val="0033CC"/>
              </a:solidFill>
            </a:endParaRPr>
          </a:p>
        </p:txBody>
      </p:sp>
      <p:sp>
        <p:nvSpPr>
          <p:cNvPr id="17" name="Footer Placeholder 4">
            <a:extLst>
              <a:ext uri="{FF2B5EF4-FFF2-40B4-BE49-F238E27FC236}">
                <a16:creationId xmlns:a16="http://schemas.microsoft.com/office/drawing/2014/main" id="{02E17FFC-51D6-4844-B4D2-4BA352D361DE}"/>
              </a:ext>
            </a:extLst>
          </p:cNvPr>
          <p:cNvSpPr>
            <a:spLocks noGrp="1"/>
          </p:cNvSpPr>
          <p:nvPr>
            <p:ph type="ftr" sz="quarter" idx="3"/>
          </p:nvPr>
        </p:nvSpPr>
        <p:spPr>
          <a:xfrm>
            <a:off x="0" y="6492875"/>
            <a:ext cx="4830792" cy="365125"/>
          </a:xfrm>
          <a:prstGeom prst="rect">
            <a:avLst/>
          </a:prstGeom>
        </p:spPr>
        <p:txBody>
          <a:bodyPr/>
          <a:lstStyle>
            <a:lvl1pPr>
              <a:defRPr>
                <a:solidFill>
                  <a:schemeClr val="bg1">
                    <a:lumMod val="85000"/>
                  </a:schemeClr>
                </a:solidFill>
              </a:defRPr>
            </a:lvl1pPr>
          </a:lstStyle>
          <a:p>
            <a:r>
              <a:rPr lang="en-US"/>
              <a:t>Agricultural Mechanics</a:t>
            </a:r>
          </a:p>
        </p:txBody>
      </p:sp>
      <p:sp>
        <p:nvSpPr>
          <p:cNvPr id="18" name="Slide Number Placeholder 5">
            <a:extLst>
              <a:ext uri="{FF2B5EF4-FFF2-40B4-BE49-F238E27FC236}">
                <a16:creationId xmlns:a16="http://schemas.microsoft.com/office/drawing/2014/main" id="{2EAB219D-51E1-4681-9B9D-D8A4BA342A04}"/>
              </a:ext>
            </a:extLst>
          </p:cNvPr>
          <p:cNvSpPr>
            <a:spLocks noGrp="1"/>
          </p:cNvSpPr>
          <p:nvPr>
            <p:ph type="sldNum" sz="quarter" idx="4"/>
          </p:nvPr>
        </p:nvSpPr>
        <p:spPr>
          <a:xfrm>
            <a:off x="7086600" y="6474305"/>
            <a:ext cx="2057400" cy="365125"/>
          </a:xfrm>
          <a:prstGeom prst="rect">
            <a:avLst/>
          </a:prstGeom>
        </p:spPr>
        <p:txBody>
          <a:bodyPr/>
          <a:lstStyle>
            <a:lvl1pPr algn="r">
              <a:defRPr>
                <a:solidFill>
                  <a:schemeClr val="bg1">
                    <a:lumMod val="85000"/>
                  </a:schemeClr>
                </a:solidFill>
              </a:defRPr>
            </a:lvl1pPr>
          </a:lstStyle>
          <a:p>
            <a:fld id="{5EB68B22-939C-4CB8-9475-5C7A063AE711}" type="slidenum">
              <a:rPr lang="en-US" smtClean="0"/>
              <a:t>‹#›</a:t>
            </a:fld>
            <a:endParaRPr lang="en-US"/>
          </a:p>
        </p:txBody>
      </p:sp>
    </p:spTree>
    <p:extLst>
      <p:ext uri="{BB962C8B-B14F-4D97-AF65-F5344CB8AC3E}">
        <p14:creationId xmlns:p14="http://schemas.microsoft.com/office/powerpoint/2010/main" val="3572858827"/>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Ls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additive="base">
                                        <p:cTn id="21"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2" dur="500" fill="hold"/>
                                        <p:tgtEl>
                                          <p:spTgt spid="3">
                                            <p:txEl>
                                              <p:pRg st="3" end="3"/>
                                            </p:txEl>
                                          </p:spTgt>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tmplLst>
          <p:tmpl lvl="1">
            <p:tnLst>
              <p:par>
                <p:cTn presetID="2" presetClass="entr" presetSubtype="2" fill="hold" nodeType="click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 lvl="2">
            <p:tnLst>
              <p:par>
                <p:cTn presetID="2" presetClass="entr" presetSubtype="2" fill="hold" nodeType="click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 lvl="3">
            <p:tnLst>
              <p:par>
                <p:cTn presetID="2" presetClass="entr" presetSubtype="2" fill="hold" nodeType="with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 lvl="4">
            <p:tnLst>
              <p:par>
                <p:cTn presetID="2" presetClass="entr" presetSubtype="2" fill="hold" nodeType="with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 lvl="5">
            <p:tnLst>
              <p:par>
                <p:cTn presetID="2" presetClass="entr" presetSubtype="2" fill="hold" nodeType="with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Lst>
  </p:timing>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1F4BF2-B750-4B1F-B9B5-5995332CA4E0}"/>
              </a:ext>
            </a:extLst>
          </p:cNvPr>
          <p:cNvSpPr>
            <a:spLocks noGrp="1"/>
          </p:cNvSpPr>
          <p:nvPr>
            <p:ph type="ctrTitle"/>
          </p:nvPr>
        </p:nvSpPr>
        <p:spPr/>
        <p:txBody>
          <a:bodyPr>
            <a:normAutofit/>
          </a:bodyPr>
          <a:lstStyle/>
          <a:p>
            <a:r>
              <a:rPr lang="en-US" dirty="0"/>
              <a:t>Machinery Skills</a:t>
            </a:r>
          </a:p>
        </p:txBody>
      </p:sp>
      <p:sp>
        <p:nvSpPr>
          <p:cNvPr id="8" name="Subtitle 7">
            <a:extLst>
              <a:ext uri="{FF2B5EF4-FFF2-40B4-BE49-F238E27FC236}">
                <a16:creationId xmlns:a16="http://schemas.microsoft.com/office/drawing/2014/main" id="{D93D5BCB-C178-4CBC-99A8-FAA4848D8024}"/>
              </a:ext>
            </a:extLst>
          </p:cNvPr>
          <p:cNvSpPr>
            <a:spLocks noGrp="1"/>
          </p:cNvSpPr>
          <p:nvPr>
            <p:ph type="subTitle" idx="1"/>
          </p:nvPr>
        </p:nvSpPr>
        <p:spPr/>
        <p:txBody>
          <a:bodyPr/>
          <a:lstStyle/>
          <a:p>
            <a:r>
              <a:rPr lang="en-US" dirty="0"/>
              <a:t>Lesson 2</a:t>
            </a:r>
          </a:p>
          <a:p>
            <a:r>
              <a:rPr lang="en-US" dirty="0"/>
              <a:t>Tractor Safety</a:t>
            </a:r>
          </a:p>
          <a:p>
            <a:endParaRPr lang="en-US" dirty="0"/>
          </a:p>
        </p:txBody>
      </p:sp>
      <p:sp>
        <p:nvSpPr>
          <p:cNvPr id="3" name="Footer Placeholder 2">
            <a:extLst>
              <a:ext uri="{FF2B5EF4-FFF2-40B4-BE49-F238E27FC236}">
                <a16:creationId xmlns:a16="http://schemas.microsoft.com/office/drawing/2014/main" id="{98E684B7-EEC5-4726-9732-78100D6A4DFF}"/>
              </a:ext>
            </a:extLst>
          </p:cNvPr>
          <p:cNvSpPr>
            <a:spLocks noGrp="1"/>
          </p:cNvSpPr>
          <p:nvPr>
            <p:ph type="ftr" sz="quarter" idx="11"/>
          </p:nvPr>
        </p:nvSpPr>
        <p:spPr/>
        <p:txBody>
          <a:bodyPr/>
          <a:lstStyle/>
          <a:p>
            <a:r>
              <a:rPr lang="en-US"/>
              <a:t>Agricultural Mechanics</a:t>
            </a:r>
          </a:p>
        </p:txBody>
      </p:sp>
      <p:sp>
        <p:nvSpPr>
          <p:cNvPr id="4" name="Slide Number Placeholder 3">
            <a:extLst>
              <a:ext uri="{FF2B5EF4-FFF2-40B4-BE49-F238E27FC236}">
                <a16:creationId xmlns:a16="http://schemas.microsoft.com/office/drawing/2014/main" id="{862211FE-D04F-40CF-A76A-EB7134868D4B}"/>
              </a:ext>
            </a:extLst>
          </p:cNvPr>
          <p:cNvSpPr>
            <a:spLocks noGrp="1"/>
          </p:cNvSpPr>
          <p:nvPr>
            <p:ph type="sldNum" sz="quarter" idx="12"/>
          </p:nvPr>
        </p:nvSpPr>
        <p:spPr/>
        <p:txBody>
          <a:bodyPr/>
          <a:lstStyle/>
          <a:p>
            <a:fld id="{3812B06D-486B-4B1A-AFB8-52DAFFEF9BA0}" type="slidenum">
              <a:rPr lang="en-US" altLang="en-US" smtClean="0"/>
              <a:pPr/>
              <a:t>1</a:t>
            </a:fld>
            <a:endParaRPr lang="en-US" altLang="en-US"/>
          </a:p>
        </p:txBody>
      </p:sp>
    </p:spTree>
    <p:extLst>
      <p:ext uri="{BB962C8B-B14F-4D97-AF65-F5344CB8AC3E}">
        <p14:creationId xmlns:p14="http://schemas.microsoft.com/office/powerpoint/2010/main" val="323042507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9" name="Rectangle 5">
            <a:extLst>
              <a:ext uri="{FF2B5EF4-FFF2-40B4-BE49-F238E27FC236}">
                <a16:creationId xmlns:a16="http://schemas.microsoft.com/office/drawing/2014/main" id="{281D06BD-5FBF-3C08-9DF6-4CF14CAEBC69}"/>
              </a:ext>
            </a:extLst>
          </p:cNvPr>
          <p:cNvSpPr>
            <a:spLocks noGrp="1" noChangeArrowheads="1"/>
          </p:cNvSpPr>
          <p:nvPr>
            <p:ph type="title"/>
          </p:nvPr>
        </p:nvSpPr>
        <p:spPr>
          <a:xfrm>
            <a:off x="457200" y="685800"/>
            <a:ext cx="8229600" cy="1143000"/>
          </a:xfrm>
        </p:spPr>
        <p:txBody>
          <a:bodyPr/>
          <a:lstStyle/>
          <a:p>
            <a:pPr eaLnBrk="1" hangingPunct="1">
              <a:defRPr/>
            </a:pPr>
            <a:r>
              <a:rPr lang="en-US" altLang="en-US" dirty="0"/>
              <a:t>Safe Operation</a:t>
            </a:r>
          </a:p>
        </p:txBody>
      </p:sp>
      <p:sp>
        <p:nvSpPr>
          <p:cNvPr id="113667" name="Rectangle 3">
            <a:extLst>
              <a:ext uri="{FF2B5EF4-FFF2-40B4-BE49-F238E27FC236}">
                <a16:creationId xmlns:a16="http://schemas.microsoft.com/office/drawing/2014/main" id="{839CC91C-08DF-D912-47A6-D4C3B7790F70}"/>
              </a:ext>
            </a:extLst>
          </p:cNvPr>
          <p:cNvSpPr>
            <a:spLocks noGrp="1" noChangeArrowheads="1"/>
          </p:cNvSpPr>
          <p:nvPr>
            <p:ph type="body" sz="half" idx="1"/>
          </p:nvPr>
        </p:nvSpPr>
        <p:spPr>
          <a:xfrm>
            <a:off x="457200" y="1965960"/>
            <a:ext cx="4267200" cy="4130040"/>
          </a:xfrm>
        </p:spPr>
        <p:txBody>
          <a:bodyPr>
            <a:normAutofit lnSpcReduction="10000"/>
          </a:bodyPr>
          <a:lstStyle/>
          <a:p>
            <a:pPr marL="457200" indent="-457200" eaLnBrk="1" hangingPunct="1">
              <a:buFont typeface="+mj-lt"/>
              <a:buAutoNum type="alphaUcPeriod" startAt="7"/>
              <a:defRPr/>
            </a:pPr>
            <a:r>
              <a:rPr lang="en-US" altLang="en-US" sz="2000" dirty="0"/>
              <a:t>Never Pop the clutch or practice unsafe maneuvers.</a:t>
            </a:r>
          </a:p>
          <a:p>
            <a:pPr marL="457200" indent="-457200" eaLnBrk="1" hangingPunct="1">
              <a:buFont typeface="+mj-lt"/>
              <a:buAutoNum type="alphaUcPeriod" startAt="7"/>
              <a:defRPr/>
            </a:pPr>
            <a:endParaRPr lang="en-US" altLang="en-US" sz="2000" dirty="0"/>
          </a:p>
          <a:p>
            <a:pPr marL="457200" indent="-457200" eaLnBrk="1" hangingPunct="1">
              <a:buFont typeface="+mj-lt"/>
              <a:buAutoNum type="alphaUcPeriod" startAt="7"/>
              <a:defRPr/>
            </a:pPr>
            <a:r>
              <a:rPr lang="en-US" altLang="en-US" sz="2000" dirty="0"/>
              <a:t>Never hitch to the axle or other high point. </a:t>
            </a:r>
          </a:p>
          <a:p>
            <a:pPr marL="457200" indent="-457200" eaLnBrk="1" hangingPunct="1">
              <a:buFont typeface="+mj-lt"/>
              <a:buAutoNum type="alphaUcPeriod" startAt="7"/>
              <a:defRPr/>
            </a:pPr>
            <a:endParaRPr lang="en-US" altLang="en-US" sz="2000" dirty="0"/>
          </a:p>
          <a:p>
            <a:pPr marL="457200" indent="-457200" eaLnBrk="1" hangingPunct="1">
              <a:buFont typeface="+mj-lt"/>
              <a:buAutoNum type="alphaUcPeriod" startAt="7"/>
              <a:defRPr/>
            </a:pPr>
            <a:r>
              <a:rPr lang="en-US" altLang="en-US" sz="2000" dirty="0"/>
              <a:t>Never attach a post or log to the rear wheels when the tractor is stuck in the mud. </a:t>
            </a:r>
          </a:p>
          <a:p>
            <a:pPr marL="457200" indent="-457200" eaLnBrk="1" hangingPunct="1">
              <a:buFont typeface="+mj-lt"/>
              <a:buAutoNum type="alphaUcPeriod" startAt="7"/>
              <a:defRPr/>
            </a:pPr>
            <a:endParaRPr lang="en-US" altLang="en-US" sz="2000" dirty="0"/>
          </a:p>
          <a:p>
            <a:pPr marL="457200" indent="-457200" eaLnBrk="1" hangingPunct="1">
              <a:buFont typeface="+mj-lt"/>
              <a:buAutoNum type="alphaUcPeriod" startAt="7"/>
              <a:defRPr/>
            </a:pPr>
            <a:r>
              <a:rPr lang="en-US" altLang="en-US" sz="2000" dirty="0"/>
              <a:t>Disengage the power take-off when it's not in use. </a:t>
            </a:r>
          </a:p>
        </p:txBody>
      </p:sp>
      <p:pic>
        <p:nvPicPr>
          <p:cNvPr id="4" name="Content Placeholder 3" descr="A picture containing outdoor, outdoor object, green, farm machine&#10;&#10;Description automatically generated">
            <a:extLst>
              <a:ext uri="{FF2B5EF4-FFF2-40B4-BE49-F238E27FC236}">
                <a16:creationId xmlns:a16="http://schemas.microsoft.com/office/drawing/2014/main" id="{A75801AB-9A3A-8939-9A9C-47E187B1C909}"/>
              </a:ext>
            </a:extLst>
          </p:cNvPr>
          <p:cNvPicPr>
            <a:picLocks noGrp="1" noChangeAspect="1"/>
          </p:cNvPicPr>
          <p:nvPr>
            <p:ph sz="half" idx="2"/>
          </p:nvPr>
        </p:nvPicPr>
        <p:blipFill>
          <a:blip r:embed="rId2" cstate="email">
            <a:extLst>
              <a:ext uri="{28A0092B-C50C-407E-A947-70E740481C1C}">
                <a14:useLocalDpi xmlns:a14="http://schemas.microsoft.com/office/drawing/2010/main"/>
              </a:ext>
            </a:extLst>
          </a:blip>
          <a:stretch>
            <a:fillRect/>
          </a:stretch>
        </p:blipFill>
        <p:spPr>
          <a:xfrm>
            <a:off x="4648200" y="2333625"/>
            <a:ext cx="4038600" cy="3028950"/>
          </a:xfrm>
        </p:spPr>
      </p:pic>
    </p:spTree>
    <p:extLst>
      <p:ext uri="{BB962C8B-B14F-4D97-AF65-F5344CB8AC3E}">
        <p14:creationId xmlns:p14="http://schemas.microsoft.com/office/powerpoint/2010/main" val="24569093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a:extLst>
              <a:ext uri="{FF2B5EF4-FFF2-40B4-BE49-F238E27FC236}">
                <a16:creationId xmlns:a16="http://schemas.microsoft.com/office/drawing/2014/main" id="{7E29862D-8874-43CA-D76C-38E8A1688CCB}"/>
              </a:ext>
            </a:extLst>
          </p:cNvPr>
          <p:cNvSpPr>
            <a:spLocks noGrp="1" noChangeArrowheads="1"/>
          </p:cNvSpPr>
          <p:nvPr>
            <p:ph type="title"/>
          </p:nvPr>
        </p:nvSpPr>
        <p:spPr>
          <a:xfrm>
            <a:off x="457200" y="891858"/>
            <a:ext cx="8229600" cy="1143000"/>
          </a:xfrm>
        </p:spPr>
        <p:txBody>
          <a:bodyPr/>
          <a:lstStyle/>
          <a:p>
            <a:pPr eaLnBrk="1" hangingPunct="1">
              <a:defRPr/>
            </a:pPr>
            <a:r>
              <a:rPr lang="en-US" altLang="en-US" dirty="0"/>
              <a:t>Safe Operation</a:t>
            </a:r>
          </a:p>
        </p:txBody>
      </p:sp>
      <p:sp>
        <p:nvSpPr>
          <p:cNvPr id="91139" name="Rectangle 3">
            <a:extLst>
              <a:ext uri="{FF2B5EF4-FFF2-40B4-BE49-F238E27FC236}">
                <a16:creationId xmlns:a16="http://schemas.microsoft.com/office/drawing/2014/main" id="{45EDA082-F856-5D18-9E9D-8FCEA705CDE6}"/>
              </a:ext>
            </a:extLst>
          </p:cNvPr>
          <p:cNvSpPr>
            <a:spLocks noGrp="1" noChangeArrowheads="1"/>
          </p:cNvSpPr>
          <p:nvPr>
            <p:ph type="body" sz="half" idx="1"/>
          </p:nvPr>
        </p:nvSpPr>
        <p:spPr/>
        <p:txBody>
          <a:bodyPr/>
          <a:lstStyle/>
          <a:p>
            <a:pPr eaLnBrk="1" hangingPunct="1">
              <a:buFont typeface="Wingdings" panose="05000000000000000000" pitchFamily="2" charset="2"/>
              <a:buNone/>
              <a:defRPr/>
            </a:pPr>
            <a:endParaRPr lang="en-US" altLang="en-US" sz="2800" dirty="0"/>
          </a:p>
          <a:p>
            <a:pPr marL="457200" indent="-457200" eaLnBrk="1" hangingPunct="1">
              <a:buFont typeface="+mj-lt"/>
              <a:buAutoNum type="alphaUcPeriod" startAt="10"/>
              <a:defRPr/>
            </a:pPr>
            <a:r>
              <a:rPr lang="en-US" altLang="en-US" sz="2000" dirty="0"/>
              <a:t>Outfit your equipment with a first aid kit, a small tool kit for minor repairs, and a fire extinguisher.</a:t>
            </a:r>
          </a:p>
          <a:p>
            <a:pPr marL="457200" indent="-457200" eaLnBrk="1" hangingPunct="1">
              <a:buFont typeface="+mj-lt"/>
              <a:buAutoNum type="alphaUcPeriod" startAt="10"/>
              <a:defRPr/>
            </a:pPr>
            <a:endParaRPr lang="en-US" altLang="en-US" sz="2000" dirty="0"/>
          </a:p>
          <a:p>
            <a:pPr marL="457200" indent="-457200" eaLnBrk="1" hangingPunct="1">
              <a:buFont typeface="+mj-lt"/>
              <a:buAutoNum type="alphaUcPeriod" startAt="10"/>
              <a:defRPr/>
            </a:pPr>
            <a:r>
              <a:rPr lang="en-US" altLang="en-US" sz="2000" dirty="0"/>
              <a:t>Make it a firm, unbreakable, no-exceptions rule: NO RIDERS! </a:t>
            </a:r>
          </a:p>
          <a:p>
            <a:pPr marL="457200" indent="-457200" eaLnBrk="1" hangingPunct="1">
              <a:buFont typeface="+mj-lt"/>
              <a:buAutoNum type="alphaUcPeriod" startAt="10"/>
              <a:defRPr/>
            </a:pPr>
            <a:endParaRPr lang="en-US" altLang="en-US" sz="2000" dirty="0"/>
          </a:p>
          <a:p>
            <a:pPr marL="457200" indent="-457200" eaLnBrk="1" hangingPunct="1">
              <a:buFont typeface="+mj-lt"/>
              <a:buAutoNum type="alphaUcPeriod" startAt="10"/>
              <a:defRPr/>
            </a:pPr>
            <a:r>
              <a:rPr lang="en-US" altLang="en-US" sz="2000" dirty="0"/>
              <a:t>Keep safety labels clean and free from obstructing material.</a:t>
            </a:r>
            <a:endParaRPr lang="en-US" altLang="en-US" sz="2000" b="1" dirty="0"/>
          </a:p>
          <a:p>
            <a:pPr eaLnBrk="1" hangingPunct="1">
              <a:defRPr/>
            </a:pPr>
            <a:endParaRPr lang="en-US" altLang="en-US" sz="2800" dirty="0"/>
          </a:p>
          <a:p>
            <a:pPr eaLnBrk="1" hangingPunct="1">
              <a:defRPr/>
            </a:pPr>
            <a:endParaRPr lang="en-US" altLang="en-US" sz="2800" dirty="0"/>
          </a:p>
        </p:txBody>
      </p:sp>
      <p:pic>
        <p:nvPicPr>
          <p:cNvPr id="4" name="Content Placeholder 3" descr="A person and a child on a tractor&#10;&#10;Description automatically generated with medium confidence">
            <a:extLst>
              <a:ext uri="{FF2B5EF4-FFF2-40B4-BE49-F238E27FC236}">
                <a16:creationId xmlns:a16="http://schemas.microsoft.com/office/drawing/2014/main" id="{75EB335E-A43D-092F-D10A-020DDF4B7E82}"/>
              </a:ext>
            </a:extLst>
          </p:cNvPr>
          <p:cNvPicPr>
            <a:picLocks noGrp="1" noChangeAspect="1"/>
          </p:cNvPicPr>
          <p:nvPr>
            <p:ph sz="half" idx="2"/>
          </p:nvPr>
        </p:nvPicPr>
        <p:blipFill>
          <a:blip r:embed="rId2" cstate="email">
            <a:extLst>
              <a:ext uri="{28A0092B-C50C-407E-A947-70E740481C1C}">
                <a14:useLocalDpi xmlns:a14="http://schemas.microsoft.com/office/drawing/2010/main"/>
              </a:ext>
            </a:extLst>
          </a:blip>
          <a:stretch>
            <a:fillRect/>
          </a:stretch>
        </p:blipFill>
        <p:spPr>
          <a:xfrm>
            <a:off x="4648200" y="2707365"/>
            <a:ext cx="4038600" cy="2281470"/>
          </a:xfrm>
        </p:spPr>
      </p:pic>
    </p:spTree>
    <p:extLst>
      <p:ext uri="{BB962C8B-B14F-4D97-AF65-F5344CB8AC3E}">
        <p14:creationId xmlns:p14="http://schemas.microsoft.com/office/powerpoint/2010/main" val="130687068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a:extLst>
              <a:ext uri="{FF2B5EF4-FFF2-40B4-BE49-F238E27FC236}">
                <a16:creationId xmlns:a16="http://schemas.microsoft.com/office/drawing/2014/main" id="{F0522A6B-5411-ADF9-165B-2189B80E904C}"/>
              </a:ext>
            </a:extLst>
          </p:cNvPr>
          <p:cNvSpPr>
            <a:spLocks noGrp="1" noChangeArrowheads="1"/>
          </p:cNvSpPr>
          <p:nvPr>
            <p:ph type="title"/>
          </p:nvPr>
        </p:nvSpPr>
        <p:spPr>
          <a:xfrm>
            <a:off x="381000" y="723900"/>
            <a:ext cx="8229600" cy="1143000"/>
          </a:xfrm>
        </p:spPr>
        <p:txBody>
          <a:bodyPr/>
          <a:lstStyle/>
          <a:p>
            <a:pPr eaLnBrk="1" hangingPunct="1">
              <a:defRPr/>
            </a:pPr>
            <a:r>
              <a:rPr lang="en-US" altLang="en-US" dirty="0"/>
              <a:t>Safe Operation</a:t>
            </a:r>
          </a:p>
        </p:txBody>
      </p:sp>
      <p:sp>
        <p:nvSpPr>
          <p:cNvPr id="88067" name="Rectangle 3">
            <a:extLst>
              <a:ext uri="{FF2B5EF4-FFF2-40B4-BE49-F238E27FC236}">
                <a16:creationId xmlns:a16="http://schemas.microsoft.com/office/drawing/2014/main" id="{9F9E2CE4-60BC-26B7-FC4A-F49AE5B8B704}"/>
              </a:ext>
            </a:extLst>
          </p:cNvPr>
          <p:cNvSpPr>
            <a:spLocks noGrp="1" noChangeArrowheads="1"/>
          </p:cNvSpPr>
          <p:nvPr>
            <p:ph type="body" sz="half" idx="1"/>
          </p:nvPr>
        </p:nvSpPr>
        <p:spPr>
          <a:xfrm>
            <a:off x="457200" y="1676400"/>
            <a:ext cx="4038600" cy="3962400"/>
          </a:xfrm>
        </p:spPr>
        <p:txBody>
          <a:bodyPr/>
          <a:lstStyle/>
          <a:p>
            <a:pPr marL="457200" indent="-457200" eaLnBrk="1" hangingPunct="1">
              <a:buFont typeface="+mj-lt"/>
              <a:buAutoNum type="alphaUcPeriod" startAt="14"/>
              <a:defRPr/>
            </a:pPr>
            <a:r>
              <a:rPr lang="en-US" altLang="en-US" sz="2000" dirty="0"/>
              <a:t>Dress Properly. Well-fitted, belted clothing is a must.</a:t>
            </a:r>
          </a:p>
          <a:p>
            <a:pPr marL="457200" indent="-457200" eaLnBrk="1" hangingPunct="1">
              <a:buFont typeface="+mj-lt"/>
              <a:buAutoNum type="alphaUcPeriod" startAt="14"/>
              <a:defRPr/>
            </a:pPr>
            <a:r>
              <a:rPr lang="en-US" altLang="en-US" sz="2000" dirty="0"/>
              <a:t>Don't jump off the tractor</a:t>
            </a:r>
          </a:p>
          <a:p>
            <a:pPr marL="457200" indent="-457200" eaLnBrk="1" hangingPunct="1">
              <a:buFont typeface="+mj-lt"/>
              <a:buAutoNum type="alphaUcPeriod" startAt="14"/>
              <a:defRPr/>
            </a:pPr>
            <a:r>
              <a:rPr lang="en-US" altLang="en-US" sz="2000" dirty="0"/>
              <a:t>Use the steps and handholds, face towards the tractor, and watch your step.</a:t>
            </a:r>
          </a:p>
          <a:p>
            <a:pPr marL="457200" indent="-457200" eaLnBrk="1" hangingPunct="1">
              <a:buFont typeface="+mj-lt"/>
              <a:buAutoNum type="alphaUcPeriod" startAt="14"/>
              <a:defRPr/>
            </a:pPr>
            <a:r>
              <a:rPr lang="en-US" altLang="en-US" sz="2000" dirty="0"/>
              <a:t>Steps should be cleaned regularly and kept free of dirt, grease and oil.</a:t>
            </a:r>
          </a:p>
          <a:p>
            <a:pPr eaLnBrk="1" hangingPunct="1">
              <a:buFontTx/>
              <a:buChar char="•"/>
              <a:defRPr/>
            </a:pPr>
            <a:endParaRPr lang="en-US" altLang="en-US" sz="2000" dirty="0"/>
          </a:p>
          <a:p>
            <a:pPr eaLnBrk="1" hangingPunct="1">
              <a:buFontTx/>
              <a:buNone/>
              <a:defRPr/>
            </a:pPr>
            <a:endParaRPr lang="en-US" altLang="en-US" sz="2000" dirty="0"/>
          </a:p>
          <a:p>
            <a:pPr eaLnBrk="1" hangingPunct="1">
              <a:buFontTx/>
              <a:buChar char="•"/>
              <a:defRPr/>
            </a:pPr>
            <a:endParaRPr lang="en-US" altLang="en-US" sz="1600" dirty="0"/>
          </a:p>
        </p:txBody>
      </p:sp>
      <p:pic>
        <p:nvPicPr>
          <p:cNvPr id="4" name="Content Placeholder 3" descr="Diagram&#10;&#10;Description automatically generated">
            <a:extLst>
              <a:ext uri="{FF2B5EF4-FFF2-40B4-BE49-F238E27FC236}">
                <a16:creationId xmlns:a16="http://schemas.microsoft.com/office/drawing/2014/main" id="{610F497A-69C2-0BE1-4082-D1A279DFB4CE}"/>
              </a:ext>
            </a:extLst>
          </p:cNvPr>
          <p:cNvPicPr>
            <a:picLocks noGrp="1" noChangeAspect="1"/>
          </p:cNvPicPr>
          <p:nvPr>
            <p:ph sz="half" idx="2"/>
          </p:nvPr>
        </p:nvPicPr>
        <p:blipFill>
          <a:blip r:embed="rId2" cstate="email">
            <a:extLst>
              <a:ext uri="{28A0092B-C50C-407E-A947-70E740481C1C}">
                <a14:useLocalDpi xmlns:a14="http://schemas.microsoft.com/office/drawing/2010/main"/>
              </a:ext>
            </a:extLst>
          </a:blip>
          <a:stretch>
            <a:fillRect/>
          </a:stretch>
        </p:blipFill>
        <p:spPr>
          <a:xfrm>
            <a:off x="4973046" y="1600200"/>
            <a:ext cx="3388908" cy="4495800"/>
          </a:xfrm>
        </p:spPr>
      </p:pic>
    </p:spTree>
    <p:extLst>
      <p:ext uri="{BB962C8B-B14F-4D97-AF65-F5344CB8AC3E}">
        <p14:creationId xmlns:p14="http://schemas.microsoft.com/office/powerpoint/2010/main" val="38204902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a:extLst>
              <a:ext uri="{FF2B5EF4-FFF2-40B4-BE49-F238E27FC236}">
                <a16:creationId xmlns:a16="http://schemas.microsoft.com/office/drawing/2014/main" id="{BE1A8111-5C0F-C736-9304-CEA6867D2277}"/>
              </a:ext>
            </a:extLst>
          </p:cNvPr>
          <p:cNvSpPr>
            <a:spLocks noGrp="1" noChangeArrowheads="1"/>
          </p:cNvSpPr>
          <p:nvPr>
            <p:ph type="title"/>
          </p:nvPr>
        </p:nvSpPr>
        <p:spPr>
          <a:xfrm>
            <a:off x="533400" y="556578"/>
            <a:ext cx="8229600" cy="1143000"/>
          </a:xfrm>
        </p:spPr>
        <p:txBody>
          <a:bodyPr/>
          <a:lstStyle/>
          <a:p>
            <a:pPr eaLnBrk="1" hangingPunct="1">
              <a:defRPr/>
            </a:pPr>
            <a:r>
              <a:rPr lang="en-US" altLang="en-US" dirty="0"/>
              <a:t>Safe Operation</a:t>
            </a:r>
          </a:p>
        </p:txBody>
      </p:sp>
      <p:sp>
        <p:nvSpPr>
          <p:cNvPr id="102403" name="Rectangle 3">
            <a:extLst>
              <a:ext uri="{FF2B5EF4-FFF2-40B4-BE49-F238E27FC236}">
                <a16:creationId xmlns:a16="http://schemas.microsoft.com/office/drawing/2014/main" id="{97A6A5B6-C7EE-4236-4BD5-5434AACCDEE5}"/>
              </a:ext>
            </a:extLst>
          </p:cNvPr>
          <p:cNvSpPr>
            <a:spLocks noGrp="1" noChangeArrowheads="1"/>
          </p:cNvSpPr>
          <p:nvPr>
            <p:ph type="body" sz="half" idx="1"/>
          </p:nvPr>
        </p:nvSpPr>
        <p:spPr/>
        <p:txBody>
          <a:bodyPr>
            <a:normAutofit/>
          </a:bodyPr>
          <a:lstStyle/>
          <a:p>
            <a:pPr marL="0" indent="0">
              <a:buNone/>
              <a:defRPr/>
            </a:pPr>
            <a:r>
              <a:rPr lang="en-US" altLang="en-US" sz="2000" dirty="0"/>
              <a:t>When you shut down your tractor:</a:t>
            </a:r>
          </a:p>
          <a:p>
            <a:pPr marL="457200" indent="-457200">
              <a:buFont typeface="+mj-lt"/>
              <a:buAutoNum type="alphaUcPeriod" startAt="28"/>
              <a:defRPr/>
            </a:pPr>
            <a:endParaRPr lang="en-US" altLang="en-US" sz="2000" dirty="0"/>
          </a:p>
          <a:p>
            <a:pPr marL="457200" lvl="1" indent="0">
              <a:buNone/>
              <a:defRPr/>
            </a:pPr>
            <a:r>
              <a:rPr lang="en-US" altLang="en-US" sz="2000" dirty="0"/>
              <a:t>R.  Put the PTO lever in neutral and lower attachments to the ground.</a:t>
            </a:r>
          </a:p>
          <a:p>
            <a:pPr marL="342900" indent="-342900">
              <a:buFont typeface="+mj-lt"/>
              <a:buAutoNum type="arabicPeriod"/>
              <a:defRPr/>
            </a:pPr>
            <a:endParaRPr lang="en-US" altLang="en-US" sz="2000" dirty="0"/>
          </a:p>
          <a:p>
            <a:pPr marL="457200" lvl="1" indent="0">
              <a:buNone/>
              <a:defRPr/>
            </a:pPr>
            <a:r>
              <a:rPr lang="en-US" altLang="en-US" sz="2000" dirty="0"/>
              <a:t>S.  Always shut off engine, set the park      brake(s) and remove key.</a:t>
            </a:r>
          </a:p>
          <a:p>
            <a:pPr marL="342900" indent="-342900">
              <a:buFont typeface="+mj-lt"/>
              <a:buAutoNum type="arabicPeriod"/>
              <a:defRPr/>
            </a:pPr>
            <a:endParaRPr lang="en-US" altLang="en-US" sz="2000" dirty="0"/>
          </a:p>
          <a:p>
            <a:pPr marL="457200" lvl="1" indent="0">
              <a:buNone/>
              <a:defRPr/>
            </a:pPr>
            <a:r>
              <a:rPr lang="en-US" altLang="en-US" sz="2000" dirty="0"/>
              <a:t>T. Whenever possible, park on level ground. </a:t>
            </a:r>
            <a:br>
              <a:rPr lang="en-US" altLang="en-US" sz="2000" dirty="0"/>
            </a:br>
            <a:endParaRPr lang="en-US" altLang="en-US" sz="2000" dirty="0"/>
          </a:p>
        </p:txBody>
      </p:sp>
      <p:pic>
        <p:nvPicPr>
          <p:cNvPr id="4" name="Content Placeholder 3" descr="The inside of a car&#10;&#10;Description automatically generated">
            <a:extLst>
              <a:ext uri="{FF2B5EF4-FFF2-40B4-BE49-F238E27FC236}">
                <a16:creationId xmlns:a16="http://schemas.microsoft.com/office/drawing/2014/main" id="{2FC2934A-8361-202C-7944-AC5C0C5BBA0D}"/>
              </a:ext>
            </a:extLst>
          </p:cNvPr>
          <p:cNvPicPr>
            <a:picLocks noGrp="1" noChangeAspect="1"/>
          </p:cNvPicPr>
          <p:nvPr>
            <p:ph sz="half" idx="2"/>
          </p:nvPr>
        </p:nvPicPr>
        <p:blipFill>
          <a:blip r:embed="rId2" cstate="email">
            <a:extLst>
              <a:ext uri="{28A0092B-C50C-407E-A947-70E740481C1C}">
                <a14:useLocalDpi xmlns:a14="http://schemas.microsoft.com/office/drawing/2010/main"/>
              </a:ext>
            </a:extLst>
          </a:blip>
          <a:stretch>
            <a:fillRect/>
          </a:stretch>
        </p:blipFill>
        <p:spPr>
          <a:xfrm>
            <a:off x="4648200" y="2684983"/>
            <a:ext cx="4038600" cy="2326233"/>
          </a:xfrm>
        </p:spPr>
      </p:pic>
    </p:spTree>
    <p:extLst>
      <p:ext uri="{BB962C8B-B14F-4D97-AF65-F5344CB8AC3E}">
        <p14:creationId xmlns:p14="http://schemas.microsoft.com/office/powerpoint/2010/main" val="183626975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a:extLst>
              <a:ext uri="{FF2B5EF4-FFF2-40B4-BE49-F238E27FC236}">
                <a16:creationId xmlns:a16="http://schemas.microsoft.com/office/drawing/2014/main" id="{6088CFAD-1503-47CB-82A6-C17613CD640A}"/>
              </a:ext>
            </a:extLst>
          </p:cNvPr>
          <p:cNvSpPr>
            <a:spLocks noGrp="1" noChangeArrowheads="1"/>
          </p:cNvSpPr>
          <p:nvPr>
            <p:ph type="title"/>
          </p:nvPr>
        </p:nvSpPr>
        <p:spPr>
          <a:xfrm>
            <a:off x="457200" y="762000"/>
            <a:ext cx="8229600" cy="1143000"/>
          </a:xfrm>
        </p:spPr>
        <p:txBody>
          <a:bodyPr>
            <a:normAutofit fontScale="90000"/>
          </a:bodyPr>
          <a:lstStyle/>
          <a:p>
            <a:pPr eaLnBrk="1" hangingPunct="1">
              <a:defRPr/>
            </a:pPr>
            <a:r>
              <a:rPr lang="en-US" altLang="en-US" sz="4900" dirty="0"/>
              <a:t>Transport Safety </a:t>
            </a:r>
            <a:br>
              <a:rPr lang="en-US" altLang="en-US" sz="4000" dirty="0"/>
            </a:br>
            <a:r>
              <a:rPr lang="en-US" altLang="en-US" sz="4000" b="1" dirty="0"/>
              <a:t> </a:t>
            </a:r>
          </a:p>
        </p:txBody>
      </p:sp>
      <p:sp>
        <p:nvSpPr>
          <p:cNvPr id="89091" name="Rectangle 3">
            <a:extLst>
              <a:ext uri="{FF2B5EF4-FFF2-40B4-BE49-F238E27FC236}">
                <a16:creationId xmlns:a16="http://schemas.microsoft.com/office/drawing/2014/main" id="{CED494EC-1553-9280-960C-A1C75A144756}"/>
              </a:ext>
            </a:extLst>
          </p:cNvPr>
          <p:cNvSpPr>
            <a:spLocks noGrp="1" noChangeArrowheads="1"/>
          </p:cNvSpPr>
          <p:nvPr>
            <p:ph type="body" sz="half" idx="1"/>
          </p:nvPr>
        </p:nvSpPr>
        <p:spPr/>
        <p:txBody>
          <a:bodyPr/>
          <a:lstStyle/>
          <a:p>
            <a:pPr marL="457200" indent="-457200" eaLnBrk="1" hangingPunct="1">
              <a:buFont typeface="+mj-lt"/>
              <a:buAutoNum type="alphaUcPeriod"/>
              <a:defRPr/>
            </a:pPr>
            <a:r>
              <a:rPr lang="en-US" altLang="en-US" sz="2000" dirty="0"/>
              <a:t>Use an SMV (Slow Moving Vehicle) sign, proper clearance flags, lights and warning signals</a:t>
            </a:r>
          </a:p>
          <a:p>
            <a:pPr marL="457200" indent="-457200" eaLnBrk="1" hangingPunct="1">
              <a:buFont typeface="+mj-lt"/>
              <a:buAutoNum type="alphaUcPeriod"/>
              <a:defRPr/>
            </a:pPr>
            <a:r>
              <a:rPr lang="en-US" altLang="en-US" sz="2000" dirty="0"/>
              <a:t>Be sure the brake pedals are locked together and properly adjusted to assure straight-line stops.</a:t>
            </a:r>
          </a:p>
          <a:p>
            <a:pPr marL="457200" indent="-457200" eaLnBrk="1" hangingPunct="1">
              <a:buFont typeface="+mj-lt"/>
              <a:buAutoNum type="alphaUcPeriod"/>
              <a:defRPr/>
            </a:pPr>
            <a:r>
              <a:rPr lang="en-US" altLang="en-US" sz="2000" dirty="0"/>
              <a:t>Prepare Your Attachments. Make sure they are secure, properly mounted. Carry them in the transport position.</a:t>
            </a:r>
          </a:p>
          <a:p>
            <a:pPr eaLnBrk="1" hangingPunct="1">
              <a:buFontTx/>
              <a:buChar char="•"/>
              <a:defRPr/>
            </a:pPr>
            <a:endParaRPr lang="en-US" altLang="en-US" sz="1800" dirty="0"/>
          </a:p>
        </p:txBody>
      </p:sp>
      <p:pic>
        <p:nvPicPr>
          <p:cNvPr id="4" name="Content Placeholder 3" descr="A close-up of a road sign&#10;&#10;Description automatically generated with medium confidence">
            <a:extLst>
              <a:ext uri="{FF2B5EF4-FFF2-40B4-BE49-F238E27FC236}">
                <a16:creationId xmlns:a16="http://schemas.microsoft.com/office/drawing/2014/main" id="{7291B36A-798E-3D1A-A5BA-16385F59BE00}"/>
              </a:ext>
            </a:extLst>
          </p:cNvPr>
          <p:cNvPicPr>
            <a:picLocks noGrp="1" noChangeAspect="1"/>
          </p:cNvPicPr>
          <p:nvPr>
            <p:ph sz="half" idx="2"/>
          </p:nvPr>
        </p:nvPicPr>
        <p:blipFill>
          <a:blip r:embed="rId2" cstate="email">
            <a:extLst>
              <a:ext uri="{28A0092B-C50C-407E-A947-70E740481C1C}">
                <a14:useLocalDpi xmlns:a14="http://schemas.microsoft.com/office/drawing/2010/main"/>
              </a:ext>
            </a:extLst>
          </a:blip>
          <a:stretch>
            <a:fillRect/>
          </a:stretch>
        </p:blipFill>
        <p:spPr>
          <a:xfrm>
            <a:off x="4648200" y="2444361"/>
            <a:ext cx="4038600" cy="2807478"/>
          </a:xfrm>
        </p:spPr>
      </p:pic>
    </p:spTree>
    <p:extLst>
      <p:ext uri="{BB962C8B-B14F-4D97-AF65-F5344CB8AC3E}">
        <p14:creationId xmlns:p14="http://schemas.microsoft.com/office/powerpoint/2010/main" val="36684452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a:extLst>
              <a:ext uri="{FF2B5EF4-FFF2-40B4-BE49-F238E27FC236}">
                <a16:creationId xmlns:a16="http://schemas.microsoft.com/office/drawing/2014/main" id="{5CC6FA0A-8A73-A5A3-950C-E28470C02802}"/>
              </a:ext>
            </a:extLst>
          </p:cNvPr>
          <p:cNvSpPr>
            <a:spLocks noGrp="1" noChangeArrowheads="1"/>
          </p:cNvSpPr>
          <p:nvPr>
            <p:ph type="title"/>
          </p:nvPr>
        </p:nvSpPr>
        <p:spPr>
          <a:xfrm>
            <a:off x="457200" y="617220"/>
            <a:ext cx="8229600" cy="1143000"/>
          </a:xfrm>
        </p:spPr>
        <p:txBody>
          <a:bodyPr/>
          <a:lstStyle/>
          <a:p>
            <a:pPr eaLnBrk="1" hangingPunct="1">
              <a:defRPr/>
            </a:pPr>
            <a:r>
              <a:rPr lang="en-US" altLang="en-US" dirty="0"/>
              <a:t>Transport Safety</a:t>
            </a:r>
          </a:p>
        </p:txBody>
      </p:sp>
      <p:sp>
        <p:nvSpPr>
          <p:cNvPr id="105475" name="Rectangle 3">
            <a:extLst>
              <a:ext uri="{FF2B5EF4-FFF2-40B4-BE49-F238E27FC236}">
                <a16:creationId xmlns:a16="http://schemas.microsoft.com/office/drawing/2014/main" id="{E94392FA-7EA5-2406-B2B4-C2DB213BA79C}"/>
              </a:ext>
            </a:extLst>
          </p:cNvPr>
          <p:cNvSpPr>
            <a:spLocks noGrp="1" noChangeArrowheads="1"/>
          </p:cNvSpPr>
          <p:nvPr>
            <p:ph type="body" sz="half" idx="1"/>
          </p:nvPr>
        </p:nvSpPr>
        <p:spPr/>
        <p:txBody>
          <a:bodyPr/>
          <a:lstStyle/>
          <a:p>
            <a:pPr marL="457200" indent="-457200" eaLnBrk="1" hangingPunct="1">
              <a:buFont typeface="+mj-lt"/>
              <a:buAutoNum type="alphaUcPeriod" startAt="4"/>
              <a:defRPr/>
            </a:pPr>
            <a:r>
              <a:rPr lang="en-US" altLang="en-US" sz="2000" dirty="0"/>
              <a:t>Slow down, pull over and let the normal traffic pass you.</a:t>
            </a:r>
          </a:p>
          <a:p>
            <a:pPr marL="457200" indent="-457200" eaLnBrk="1" hangingPunct="1">
              <a:buFont typeface="+mj-lt"/>
              <a:buAutoNum type="alphaUcPeriod" startAt="4"/>
              <a:defRPr/>
            </a:pPr>
            <a:r>
              <a:rPr lang="en-US" altLang="en-US" sz="2000" dirty="0"/>
              <a:t>Control Your Speed. A tractor is designed for easy maneuverability at low speeds, not high speeds.</a:t>
            </a:r>
          </a:p>
          <a:p>
            <a:pPr marL="457200" indent="-457200" eaLnBrk="1" hangingPunct="1">
              <a:buFont typeface="+mj-lt"/>
              <a:buAutoNum type="alphaUcPeriod" startAt="4"/>
              <a:defRPr/>
            </a:pPr>
            <a:r>
              <a:rPr lang="en-US" altLang="en-US" sz="2000" dirty="0"/>
              <a:t>Slow Down on Turns or Curves. </a:t>
            </a:r>
          </a:p>
          <a:p>
            <a:pPr marL="457200" indent="-457200" eaLnBrk="1" hangingPunct="1">
              <a:buFont typeface="+mj-lt"/>
              <a:buAutoNum type="alphaUcPeriod" startAt="4"/>
              <a:defRPr/>
            </a:pPr>
            <a:r>
              <a:rPr lang="en-US" altLang="en-US" sz="2000" dirty="0"/>
              <a:t>Have the tractor in the same gear going downhill as you would to go up, in order to use engine compression for braking</a:t>
            </a:r>
            <a:r>
              <a:rPr lang="en-US" altLang="en-US" sz="2800" dirty="0"/>
              <a:t>.</a:t>
            </a:r>
          </a:p>
        </p:txBody>
      </p:sp>
      <p:pic>
        <p:nvPicPr>
          <p:cNvPr id="4" name="Content Placeholder 3" descr="A tractor pulling a trailer&#10;&#10;Description automatically generated with low confidence">
            <a:extLst>
              <a:ext uri="{FF2B5EF4-FFF2-40B4-BE49-F238E27FC236}">
                <a16:creationId xmlns:a16="http://schemas.microsoft.com/office/drawing/2014/main" id="{0B0D22BD-9A6B-2871-444C-F123236877BD}"/>
              </a:ext>
            </a:extLst>
          </p:cNvPr>
          <p:cNvPicPr>
            <a:picLocks noGrp="1" noChangeAspect="1"/>
          </p:cNvPicPr>
          <p:nvPr>
            <p:ph sz="half" idx="2"/>
          </p:nvPr>
        </p:nvPicPr>
        <p:blipFill>
          <a:blip r:embed="rId2" cstate="email">
            <a:extLst>
              <a:ext uri="{28A0092B-C50C-407E-A947-70E740481C1C}">
                <a14:useLocalDpi xmlns:a14="http://schemas.microsoft.com/office/drawing/2010/main"/>
              </a:ext>
            </a:extLst>
          </a:blip>
          <a:stretch>
            <a:fillRect/>
          </a:stretch>
        </p:blipFill>
        <p:spPr>
          <a:xfrm>
            <a:off x="4648200" y="2710561"/>
            <a:ext cx="4038600" cy="2275078"/>
          </a:xfrm>
        </p:spPr>
      </p:pic>
    </p:spTree>
    <p:extLst>
      <p:ext uri="{BB962C8B-B14F-4D97-AF65-F5344CB8AC3E}">
        <p14:creationId xmlns:p14="http://schemas.microsoft.com/office/powerpoint/2010/main" val="365856374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a:extLst>
              <a:ext uri="{FF2B5EF4-FFF2-40B4-BE49-F238E27FC236}">
                <a16:creationId xmlns:a16="http://schemas.microsoft.com/office/drawing/2014/main" id="{4CFEE33F-5AD5-9F1D-395C-A99C79A56E2B}"/>
              </a:ext>
            </a:extLst>
          </p:cNvPr>
          <p:cNvSpPr>
            <a:spLocks noGrp="1" noChangeArrowheads="1"/>
          </p:cNvSpPr>
          <p:nvPr>
            <p:ph type="title"/>
          </p:nvPr>
        </p:nvSpPr>
        <p:spPr>
          <a:xfrm>
            <a:off x="457200" y="678180"/>
            <a:ext cx="8229600" cy="1143000"/>
          </a:xfrm>
        </p:spPr>
        <p:txBody>
          <a:bodyPr/>
          <a:lstStyle/>
          <a:p>
            <a:pPr eaLnBrk="1" hangingPunct="1">
              <a:defRPr/>
            </a:pPr>
            <a:r>
              <a:rPr lang="en-US" altLang="en-US" dirty="0"/>
              <a:t>Transport Safety</a:t>
            </a:r>
          </a:p>
        </p:txBody>
      </p:sp>
      <p:sp>
        <p:nvSpPr>
          <p:cNvPr id="90115" name="Rectangle 3">
            <a:extLst>
              <a:ext uri="{FF2B5EF4-FFF2-40B4-BE49-F238E27FC236}">
                <a16:creationId xmlns:a16="http://schemas.microsoft.com/office/drawing/2014/main" id="{FDE5E7F1-84C0-9AEB-96F8-69802DD8CB93}"/>
              </a:ext>
            </a:extLst>
          </p:cNvPr>
          <p:cNvSpPr>
            <a:spLocks noGrp="1" noChangeArrowheads="1"/>
          </p:cNvSpPr>
          <p:nvPr>
            <p:ph type="body" sz="half" idx="1"/>
          </p:nvPr>
        </p:nvSpPr>
        <p:spPr/>
        <p:txBody>
          <a:bodyPr>
            <a:normAutofit/>
          </a:bodyPr>
          <a:lstStyle/>
          <a:p>
            <a:pPr marL="342900" indent="-342900" eaLnBrk="1" hangingPunct="1">
              <a:lnSpc>
                <a:spcPct val="110000"/>
              </a:lnSpc>
              <a:buFont typeface="+mj-lt"/>
              <a:buAutoNum type="alphaUcPeriod" startAt="8"/>
              <a:defRPr/>
            </a:pPr>
            <a:r>
              <a:rPr lang="en-US" altLang="en-US" sz="1800" dirty="0"/>
              <a:t>Never, ever, coast downhill. </a:t>
            </a:r>
          </a:p>
          <a:p>
            <a:pPr marL="342900" indent="-342900" eaLnBrk="1" hangingPunct="1">
              <a:lnSpc>
                <a:spcPct val="110000"/>
              </a:lnSpc>
              <a:buFont typeface="+mj-lt"/>
              <a:buAutoNum type="alphaUcPeriod" startAt="8"/>
              <a:defRPr/>
            </a:pPr>
            <a:r>
              <a:rPr lang="en-US" altLang="en-US" sz="1800" dirty="0"/>
              <a:t>Know Your Stopping Distance</a:t>
            </a:r>
            <a:r>
              <a:rPr lang="en-US" altLang="en-US" sz="1800" b="1" dirty="0"/>
              <a:t>.</a:t>
            </a:r>
            <a:r>
              <a:rPr lang="en-US" altLang="en-US" sz="1800" dirty="0"/>
              <a:t> Always leave enough room to stop.</a:t>
            </a:r>
          </a:p>
          <a:p>
            <a:pPr marL="342900" indent="-342900" eaLnBrk="1" hangingPunct="1">
              <a:buFont typeface="+mj-lt"/>
              <a:buAutoNum type="alphaUcPeriod" startAt="8"/>
              <a:defRPr/>
            </a:pPr>
            <a:r>
              <a:rPr lang="en-US" altLang="en-US" sz="1800" dirty="0"/>
              <a:t>Never use the differential lock while in transport. The tractor will tend to continue in a straight line when you are attempting to turn.</a:t>
            </a:r>
          </a:p>
          <a:p>
            <a:pPr eaLnBrk="1" hangingPunct="1">
              <a:buFontTx/>
              <a:buChar char="•"/>
              <a:defRPr/>
            </a:pPr>
            <a:endParaRPr lang="en-US" altLang="en-US" sz="2000" dirty="0"/>
          </a:p>
          <a:p>
            <a:pPr eaLnBrk="1" hangingPunct="1">
              <a:buFontTx/>
              <a:buChar char="•"/>
              <a:defRPr/>
            </a:pPr>
            <a:endParaRPr lang="en-US" altLang="en-US" sz="2000" dirty="0"/>
          </a:p>
          <a:p>
            <a:pPr eaLnBrk="1" hangingPunct="1">
              <a:buFontTx/>
              <a:buChar char="•"/>
              <a:defRPr/>
            </a:pPr>
            <a:endParaRPr lang="en-US" altLang="en-US" sz="1800" dirty="0"/>
          </a:p>
          <a:p>
            <a:pPr eaLnBrk="1" hangingPunct="1">
              <a:buFont typeface="Wingdings" panose="05000000000000000000" pitchFamily="2" charset="2"/>
              <a:buNone/>
              <a:defRPr/>
            </a:pPr>
            <a:br>
              <a:rPr lang="en-US" altLang="en-US" sz="2800" dirty="0"/>
            </a:br>
            <a:r>
              <a:rPr lang="en-US" altLang="en-US" sz="2800" b="1" dirty="0"/>
              <a:t> </a:t>
            </a:r>
          </a:p>
        </p:txBody>
      </p:sp>
      <p:pic>
        <p:nvPicPr>
          <p:cNvPr id="4" name="Content Placeholder 3" descr="A tractor on the road&#10;&#10;Description automatically generated with medium confidence">
            <a:extLst>
              <a:ext uri="{FF2B5EF4-FFF2-40B4-BE49-F238E27FC236}">
                <a16:creationId xmlns:a16="http://schemas.microsoft.com/office/drawing/2014/main" id="{B231AEA7-C078-DAC3-3F4C-90E7531BF693}"/>
              </a:ext>
            </a:extLst>
          </p:cNvPr>
          <p:cNvPicPr>
            <a:picLocks noGrp="1" noChangeAspect="1"/>
          </p:cNvPicPr>
          <p:nvPr>
            <p:ph sz="half" idx="2"/>
          </p:nvPr>
        </p:nvPicPr>
        <p:blipFill>
          <a:blip r:embed="rId2" cstate="email">
            <a:extLst>
              <a:ext uri="{28A0092B-C50C-407E-A947-70E740481C1C}">
                <a14:useLocalDpi xmlns:a14="http://schemas.microsoft.com/office/drawing/2010/main"/>
              </a:ext>
            </a:extLst>
          </a:blip>
          <a:stretch>
            <a:fillRect/>
          </a:stretch>
        </p:blipFill>
        <p:spPr>
          <a:xfrm>
            <a:off x="4648200" y="2712798"/>
            <a:ext cx="4038600" cy="2270603"/>
          </a:xfrm>
        </p:spPr>
      </p:pic>
    </p:spTree>
    <p:extLst>
      <p:ext uri="{BB962C8B-B14F-4D97-AF65-F5344CB8AC3E}">
        <p14:creationId xmlns:p14="http://schemas.microsoft.com/office/powerpoint/2010/main" val="56775898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a:extLst>
              <a:ext uri="{FF2B5EF4-FFF2-40B4-BE49-F238E27FC236}">
                <a16:creationId xmlns:a16="http://schemas.microsoft.com/office/drawing/2014/main" id="{2B738D9B-0744-90BE-17E0-2237C2A8840F}"/>
              </a:ext>
            </a:extLst>
          </p:cNvPr>
          <p:cNvSpPr>
            <a:spLocks noGrp="1" noChangeArrowheads="1"/>
          </p:cNvSpPr>
          <p:nvPr>
            <p:ph type="title"/>
          </p:nvPr>
        </p:nvSpPr>
        <p:spPr/>
        <p:txBody>
          <a:bodyPr>
            <a:normAutofit fontScale="90000"/>
          </a:bodyPr>
          <a:lstStyle/>
          <a:p>
            <a:pPr eaLnBrk="1" hangingPunct="1">
              <a:defRPr/>
            </a:pPr>
            <a:r>
              <a:rPr lang="en-US" altLang="en-US" dirty="0"/>
              <a:t>Tractor Training Program</a:t>
            </a:r>
          </a:p>
        </p:txBody>
      </p:sp>
      <p:sp>
        <p:nvSpPr>
          <p:cNvPr id="117763" name="Rectangle 3">
            <a:extLst>
              <a:ext uri="{FF2B5EF4-FFF2-40B4-BE49-F238E27FC236}">
                <a16:creationId xmlns:a16="http://schemas.microsoft.com/office/drawing/2014/main" id="{0AF65611-F7EF-8307-B33E-14722466D6AD}"/>
              </a:ext>
            </a:extLst>
          </p:cNvPr>
          <p:cNvSpPr>
            <a:spLocks noGrp="1" noChangeArrowheads="1"/>
          </p:cNvSpPr>
          <p:nvPr>
            <p:ph type="body" idx="1"/>
          </p:nvPr>
        </p:nvSpPr>
        <p:spPr/>
        <p:txBody>
          <a:bodyPr/>
          <a:lstStyle/>
          <a:p>
            <a:pPr marL="609600" indent="-609600" eaLnBrk="1" hangingPunct="1">
              <a:buFont typeface="Wingdings" panose="05000000000000000000" pitchFamily="2" charset="2"/>
              <a:buChar char="§"/>
              <a:defRPr/>
            </a:pPr>
            <a:endParaRPr lang="en-US" altLang="en-US" b="1" dirty="0"/>
          </a:p>
          <a:p>
            <a:pPr marL="514350" indent="-514350">
              <a:buFont typeface="+mj-lt"/>
              <a:buAutoNum type="alphaUcPeriod"/>
              <a:defRPr/>
            </a:pPr>
            <a:r>
              <a:rPr lang="en-US" altLang="en-US" dirty="0"/>
              <a:t>Fair Labor Standards Act of 1938 (FLSA) as  amended: Covers employment in Hazardous Agriculture Occupations	</a:t>
            </a:r>
          </a:p>
        </p:txBody>
      </p:sp>
    </p:spTree>
    <p:extLst>
      <p:ext uri="{BB962C8B-B14F-4D97-AF65-F5344CB8AC3E}">
        <p14:creationId xmlns:p14="http://schemas.microsoft.com/office/powerpoint/2010/main" val="216603746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a:extLst>
              <a:ext uri="{FF2B5EF4-FFF2-40B4-BE49-F238E27FC236}">
                <a16:creationId xmlns:a16="http://schemas.microsoft.com/office/drawing/2014/main" id="{DC3D8E2C-7C0E-636A-F76D-CBDC6C09EF8E}"/>
              </a:ext>
            </a:extLst>
          </p:cNvPr>
          <p:cNvSpPr>
            <a:spLocks noGrp="1" noChangeArrowheads="1"/>
          </p:cNvSpPr>
          <p:nvPr>
            <p:ph type="title"/>
          </p:nvPr>
        </p:nvSpPr>
        <p:spPr/>
        <p:txBody>
          <a:bodyPr>
            <a:normAutofit fontScale="90000"/>
          </a:bodyPr>
          <a:lstStyle/>
          <a:p>
            <a:pPr eaLnBrk="1" hangingPunct="1">
              <a:defRPr/>
            </a:pPr>
            <a:r>
              <a:rPr lang="en-US" altLang="en-US" dirty="0"/>
              <a:t>Tractor Training Program</a:t>
            </a:r>
          </a:p>
        </p:txBody>
      </p:sp>
      <p:sp>
        <p:nvSpPr>
          <p:cNvPr id="118787" name="Rectangle 3">
            <a:extLst>
              <a:ext uri="{FF2B5EF4-FFF2-40B4-BE49-F238E27FC236}">
                <a16:creationId xmlns:a16="http://schemas.microsoft.com/office/drawing/2014/main" id="{946B599B-A71B-CBC3-8348-DA98807219EA}"/>
              </a:ext>
            </a:extLst>
          </p:cNvPr>
          <p:cNvSpPr>
            <a:spLocks noGrp="1" noChangeArrowheads="1"/>
          </p:cNvSpPr>
          <p:nvPr>
            <p:ph type="body" idx="1"/>
          </p:nvPr>
        </p:nvSpPr>
        <p:spPr/>
        <p:txBody>
          <a:bodyPr>
            <a:normAutofit/>
          </a:bodyPr>
          <a:lstStyle/>
          <a:p>
            <a:pPr marL="514350" indent="-514350" eaLnBrk="1" hangingPunct="1">
              <a:lnSpc>
                <a:spcPct val="80000"/>
              </a:lnSpc>
              <a:buFont typeface="+mj-lt"/>
              <a:buAutoNum type="alphaUcPeriod" startAt="2"/>
              <a:defRPr/>
            </a:pPr>
            <a:r>
              <a:rPr lang="en-US" altLang="en-US" sz="2000" dirty="0"/>
              <a:t>Age 16 minimum for hazardous employment operating a tractor over 20 PTO horsepower or connecting or disconnecting an implement or any of its parts to and from a tractor.</a:t>
            </a:r>
          </a:p>
          <a:p>
            <a:pPr marL="514350" indent="-514350" eaLnBrk="1" hangingPunct="1">
              <a:lnSpc>
                <a:spcPct val="80000"/>
              </a:lnSpc>
              <a:buFont typeface="+mj-lt"/>
              <a:buAutoNum type="alphaUcPeriod" startAt="2"/>
              <a:defRPr/>
            </a:pPr>
            <a:r>
              <a:rPr lang="en-US" altLang="en-US" sz="2000" dirty="0"/>
              <a:t>Age 16 minimum for operating other listed hazardous farm equipment</a:t>
            </a:r>
          </a:p>
          <a:p>
            <a:pPr marL="514350" indent="-514350" eaLnBrk="1" hangingPunct="1">
              <a:lnSpc>
                <a:spcPct val="80000"/>
              </a:lnSpc>
              <a:buFont typeface="+mj-lt"/>
              <a:buAutoNum type="alphaUcPeriod" startAt="2"/>
              <a:defRPr/>
            </a:pPr>
            <a:r>
              <a:rPr lang="en-US" altLang="en-US" sz="2000" dirty="0"/>
              <a:t>Minors 14 or 15 years old who hold certificates of completion of either the tractor operation or machine operation training program offered by Vocational Agriculture Teachers or Extension Service may work in the occupations for which they have been trained.</a:t>
            </a:r>
          </a:p>
        </p:txBody>
      </p:sp>
    </p:spTree>
    <p:extLst>
      <p:ext uri="{BB962C8B-B14F-4D97-AF65-F5344CB8AC3E}">
        <p14:creationId xmlns:p14="http://schemas.microsoft.com/office/powerpoint/2010/main" val="24600228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a:extLst>
              <a:ext uri="{FF2B5EF4-FFF2-40B4-BE49-F238E27FC236}">
                <a16:creationId xmlns:a16="http://schemas.microsoft.com/office/drawing/2014/main" id="{D2D9E756-C0ED-A07E-89D2-6DE53F465BB9}"/>
              </a:ext>
            </a:extLst>
          </p:cNvPr>
          <p:cNvSpPr>
            <a:spLocks noGrp="1" noChangeArrowheads="1"/>
          </p:cNvSpPr>
          <p:nvPr>
            <p:ph type="title"/>
          </p:nvPr>
        </p:nvSpPr>
        <p:spPr/>
        <p:txBody>
          <a:bodyPr>
            <a:normAutofit fontScale="90000"/>
          </a:bodyPr>
          <a:lstStyle/>
          <a:p>
            <a:pPr eaLnBrk="1" hangingPunct="1">
              <a:defRPr/>
            </a:pPr>
            <a:r>
              <a:rPr lang="en-US" altLang="en-US" dirty="0"/>
              <a:t>Importance of Safety</a:t>
            </a:r>
          </a:p>
        </p:txBody>
      </p:sp>
      <p:sp>
        <p:nvSpPr>
          <p:cNvPr id="83971" name="Rectangle 3">
            <a:extLst>
              <a:ext uri="{FF2B5EF4-FFF2-40B4-BE49-F238E27FC236}">
                <a16:creationId xmlns:a16="http://schemas.microsoft.com/office/drawing/2014/main" id="{D2ABE77D-E252-6059-662B-7FA52D0F3434}"/>
              </a:ext>
            </a:extLst>
          </p:cNvPr>
          <p:cNvSpPr>
            <a:spLocks noGrp="1" noChangeArrowheads="1"/>
          </p:cNvSpPr>
          <p:nvPr>
            <p:ph type="body" idx="1"/>
          </p:nvPr>
        </p:nvSpPr>
        <p:spPr/>
        <p:txBody>
          <a:bodyPr/>
          <a:lstStyle/>
          <a:p>
            <a:pPr marL="514350" indent="-514350">
              <a:buFont typeface="+mj-lt"/>
              <a:buAutoNum type="alphaUcPeriod"/>
              <a:defRPr/>
            </a:pPr>
            <a:r>
              <a:rPr lang="en-US" altLang="en-US" dirty="0"/>
              <a:t>Annually, 300 to 400 tractor-related deaths occur on U.S. farms. Over 50 percent of tractor-related deaths are caused by tractor roll-overs. A roll bar or roll-over protective (ROPS) structure and seat belt usage could have prevented all of these deaths.</a:t>
            </a:r>
          </a:p>
          <a:p>
            <a:pPr marL="514350" indent="-514350">
              <a:buFont typeface="+mj-lt"/>
              <a:buAutoNum type="alphaUcPeriod"/>
              <a:defRPr/>
            </a:pPr>
            <a:r>
              <a:rPr lang="en-US" altLang="en-US" dirty="0"/>
              <a:t>Other fatalities include falls, run-overs, crushes and PTO entanglement.</a:t>
            </a:r>
          </a:p>
        </p:txBody>
      </p:sp>
    </p:spTree>
    <p:extLst>
      <p:ext uri="{BB962C8B-B14F-4D97-AF65-F5344CB8AC3E}">
        <p14:creationId xmlns:p14="http://schemas.microsoft.com/office/powerpoint/2010/main" val="7972420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a:extLst>
              <a:ext uri="{FF2B5EF4-FFF2-40B4-BE49-F238E27FC236}">
                <a16:creationId xmlns:a16="http://schemas.microsoft.com/office/drawing/2014/main" id="{8C20A304-EAF1-7DCC-2F09-F0CC221B9AD6}"/>
              </a:ext>
            </a:extLst>
          </p:cNvPr>
          <p:cNvSpPr>
            <a:spLocks noGrp="1" noChangeArrowheads="1"/>
          </p:cNvSpPr>
          <p:nvPr>
            <p:ph type="title"/>
          </p:nvPr>
        </p:nvSpPr>
        <p:spPr/>
        <p:txBody>
          <a:bodyPr/>
          <a:lstStyle/>
          <a:p>
            <a:pPr eaLnBrk="1" hangingPunct="1">
              <a:defRPr/>
            </a:pPr>
            <a:r>
              <a:rPr lang="en-US" altLang="en-US" sz="4000" dirty="0"/>
              <a:t>Types of Tractor Injury-Incidents </a:t>
            </a:r>
          </a:p>
        </p:txBody>
      </p:sp>
      <p:sp>
        <p:nvSpPr>
          <p:cNvPr id="84995" name="Rectangle 3">
            <a:extLst>
              <a:ext uri="{FF2B5EF4-FFF2-40B4-BE49-F238E27FC236}">
                <a16:creationId xmlns:a16="http://schemas.microsoft.com/office/drawing/2014/main" id="{34F5CB96-24A3-3FCD-FF2C-EE9D6F2AB20A}"/>
              </a:ext>
            </a:extLst>
          </p:cNvPr>
          <p:cNvSpPr>
            <a:spLocks noGrp="1" noChangeArrowheads="1"/>
          </p:cNvSpPr>
          <p:nvPr>
            <p:ph type="body" idx="1"/>
          </p:nvPr>
        </p:nvSpPr>
        <p:spPr/>
        <p:txBody>
          <a:bodyPr>
            <a:normAutofit/>
          </a:bodyPr>
          <a:lstStyle/>
          <a:p>
            <a:pPr marL="514350" indent="-514350" eaLnBrk="1" hangingPunct="1">
              <a:lnSpc>
                <a:spcPct val="80000"/>
              </a:lnSpc>
              <a:buFont typeface="+mj-lt"/>
              <a:buAutoNum type="alphaUcPeriod"/>
              <a:defRPr/>
            </a:pPr>
            <a:r>
              <a:rPr lang="en-US" altLang="en-US" sz="2800" dirty="0"/>
              <a:t>There are several types of tractor mishaps that result in injury. Common mishaps are: </a:t>
            </a:r>
          </a:p>
          <a:p>
            <a:pPr marL="971550" lvl="1" indent="-514350">
              <a:lnSpc>
                <a:spcPct val="80000"/>
              </a:lnSpc>
              <a:buFont typeface="+mj-lt"/>
              <a:buAutoNum type="arabicPeriod"/>
              <a:defRPr/>
            </a:pPr>
            <a:r>
              <a:rPr lang="en-US" altLang="en-US" dirty="0"/>
              <a:t>by-pass starting </a:t>
            </a:r>
          </a:p>
          <a:p>
            <a:pPr marL="971550" lvl="1" indent="-514350">
              <a:lnSpc>
                <a:spcPct val="80000"/>
              </a:lnSpc>
              <a:buFont typeface="+mj-lt"/>
              <a:buAutoNum type="arabicPeriod"/>
              <a:defRPr/>
            </a:pPr>
            <a:r>
              <a:rPr lang="en-US" altLang="en-US" dirty="0"/>
              <a:t>front-end loader incidents </a:t>
            </a:r>
          </a:p>
          <a:p>
            <a:pPr marL="971550" lvl="1" indent="-514350">
              <a:lnSpc>
                <a:spcPct val="80000"/>
              </a:lnSpc>
              <a:buFont typeface="+mj-lt"/>
              <a:buAutoNum type="arabicPeriod"/>
              <a:defRPr/>
            </a:pPr>
            <a:r>
              <a:rPr lang="en-US" altLang="en-US" dirty="0"/>
              <a:t>rearward tractor rollovers </a:t>
            </a:r>
          </a:p>
          <a:p>
            <a:pPr marL="971550" lvl="1" indent="-514350">
              <a:lnSpc>
                <a:spcPct val="80000"/>
              </a:lnSpc>
              <a:buFont typeface="+mj-lt"/>
              <a:buAutoNum type="arabicPeriod"/>
              <a:defRPr/>
            </a:pPr>
            <a:r>
              <a:rPr lang="en-US" altLang="en-US" dirty="0"/>
              <a:t>sideways tractor rollovers </a:t>
            </a:r>
          </a:p>
          <a:p>
            <a:pPr marL="971550" lvl="1" indent="-514350">
              <a:lnSpc>
                <a:spcPct val="80000"/>
              </a:lnSpc>
              <a:buFont typeface="+mj-lt"/>
              <a:buAutoNum type="arabicPeriod"/>
              <a:defRPr/>
            </a:pPr>
            <a:r>
              <a:rPr lang="en-US" altLang="en-US" dirty="0"/>
              <a:t>falls from tractors </a:t>
            </a:r>
          </a:p>
          <a:p>
            <a:pPr marL="971550" lvl="1" indent="-514350">
              <a:lnSpc>
                <a:spcPct val="80000"/>
              </a:lnSpc>
              <a:buFont typeface="+mj-lt"/>
              <a:buAutoNum type="arabicPeriod"/>
              <a:defRPr/>
            </a:pPr>
            <a:r>
              <a:rPr lang="en-US" altLang="en-US" dirty="0"/>
              <a:t>tractor runovers </a:t>
            </a:r>
          </a:p>
          <a:p>
            <a:pPr marL="971550" lvl="1" indent="-514350">
              <a:lnSpc>
                <a:spcPct val="80000"/>
              </a:lnSpc>
              <a:buFont typeface="+mj-lt"/>
              <a:buAutoNum type="arabicPeriod"/>
              <a:defRPr/>
            </a:pPr>
            <a:r>
              <a:rPr lang="en-US" altLang="en-US" dirty="0"/>
              <a:t>caught-between crushing </a:t>
            </a:r>
          </a:p>
          <a:p>
            <a:pPr marL="971550" lvl="1" indent="-514350">
              <a:lnSpc>
                <a:spcPct val="80000"/>
              </a:lnSpc>
              <a:buFont typeface="+mj-lt"/>
              <a:buAutoNum type="arabicPeriod"/>
              <a:defRPr/>
            </a:pPr>
            <a:r>
              <a:rPr lang="en-US" altLang="en-US" dirty="0"/>
              <a:t>PTO stub shaft entanglements </a:t>
            </a:r>
          </a:p>
          <a:p>
            <a:pPr eaLnBrk="1" hangingPunct="1">
              <a:lnSpc>
                <a:spcPct val="80000"/>
              </a:lnSpc>
              <a:buFont typeface="Wingdings" panose="05000000000000000000" pitchFamily="2" charset="2"/>
              <a:buNone/>
              <a:defRPr/>
            </a:pPr>
            <a:endParaRPr lang="en-US" altLang="en-US" sz="2800" dirty="0"/>
          </a:p>
        </p:txBody>
      </p:sp>
    </p:spTree>
    <p:extLst>
      <p:ext uri="{BB962C8B-B14F-4D97-AF65-F5344CB8AC3E}">
        <p14:creationId xmlns:p14="http://schemas.microsoft.com/office/powerpoint/2010/main" val="28839409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a:extLst>
              <a:ext uri="{FF2B5EF4-FFF2-40B4-BE49-F238E27FC236}">
                <a16:creationId xmlns:a16="http://schemas.microsoft.com/office/drawing/2014/main" id="{6A21967D-CF21-83FB-5F1B-9EA49DB71257}"/>
              </a:ext>
            </a:extLst>
          </p:cNvPr>
          <p:cNvSpPr>
            <a:spLocks noGrp="1" noChangeArrowheads="1"/>
          </p:cNvSpPr>
          <p:nvPr>
            <p:ph type="title"/>
          </p:nvPr>
        </p:nvSpPr>
        <p:spPr/>
        <p:txBody>
          <a:bodyPr>
            <a:normAutofit fontScale="90000"/>
          </a:bodyPr>
          <a:lstStyle/>
          <a:p>
            <a:pPr eaLnBrk="1" hangingPunct="1">
              <a:defRPr/>
            </a:pPr>
            <a:r>
              <a:rPr lang="en-US" altLang="en-US" dirty="0"/>
              <a:t>Tractor Accidents Are Costly</a:t>
            </a:r>
          </a:p>
        </p:txBody>
      </p:sp>
      <p:pic>
        <p:nvPicPr>
          <p:cNvPr id="6147" name="Picture 4" descr="Tractor Overturned in pond">
            <a:extLst>
              <a:ext uri="{FF2B5EF4-FFF2-40B4-BE49-F238E27FC236}">
                <a16:creationId xmlns:a16="http://schemas.microsoft.com/office/drawing/2014/main" id="{804C3243-2D94-A5B3-E534-2C52799BE199}"/>
              </a:ext>
            </a:extLst>
          </p:cNvPr>
          <p:cNvPicPr>
            <a:picLocks noGrp="1" noChangeAspect="1" noChangeArrowheads="1"/>
          </p:cNvPicPr>
          <p:nvPr>
            <p:ph sz="half" idx="1"/>
          </p:nvPr>
        </p:nvPicPr>
        <p:blipFill>
          <a:blip r:embed="rId2">
            <a:extLst>
              <a:ext uri="{28A0092B-C50C-407E-A947-70E740481C1C}">
                <a14:useLocalDpi xmlns:a14="http://schemas.microsoft.com/office/drawing/2010/main"/>
              </a:ext>
            </a:extLst>
          </a:blip>
          <a:srcRect/>
          <a:stretch>
            <a:fillRect/>
          </a:stretch>
        </p:blipFill>
        <p:spPr>
          <a:xfrm>
            <a:off x="304800" y="2057400"/>
            <a:ext cx="4038600" cy="32480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 name="Content Placeholder 3" descr="A tractor in a field&#10;&#10;Description automatically generated with low confidence">
            <a:extLst>
              <a:ext uri="{FF2B5EF4-FFF2-40B4-BE49-F238E27FC236}">
                <a16:creationId xmlns:a16="http://schemas.microsoft.com/office/drawing/2014/main" id="{D68FBD01-EB69-37B8-BA7D-E1C1FB3C5A79}"/>
              </a:ext>
            </a:extLst>
          </p:cNvPr>
          <p:cNvPicPr>
            <a:picLocks noGrp="1" noChangeAspect="1"/>
          </p:cNvPicPr>
          <p:nvPr>
            <p:ph sz="half" idx="2"/>
          </p:nvPr>
        </p:nvPicPr>
        <p:blipFill>
          <a:blip r:embed="rId3">
            <a:extLst>
              <a:ext uri="{28A0092B-C50C-407E-A947-70E740481C1C}">
                <a14:useLocalDpi xmlns:a14="http://schemas.microsoft.com/office/drawing/2010/main"/>
              </a:ext>
            </a:extLst>
          </a:blip>
          <a:stretch>
            <a:fillRect/>
          </a:stretch>
        </p:blipFill>
        <p:spPr>
          <a:xfrm>
            <a:off x="4629150" y="2221311"/>
            <a:ext cx="3886200" cy="2920201"/>
          </a:xfrm>
        </p:spPr>
      </p:pic>
    </p:spTree>
    <p:extLst>
      <p:ext uri="{BB962C8B-B14F-4D97-AF65-F5344CB8AC3E}">
        <p14:creationId xmlns:p14="http://schemas.microsoft.com/office/powerpoint/2010/main" val="41135713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a:extLst>
              <a:ext uri="{FF2B5EF4-FFF2-40B4-BE49-F238E27FC236}">
                <a16:creationId xmlns:a16="http://schemas.microsoft.com/office/drawing/2014/main" id="{9D42501F-450B-304A-80C8-76BCC210A1E8}"/>
              </a:ext>
            </a:extLst>
          </p:cNvPr>
          <p:cNvSpPr>
            <a:spLocks noGrp="1" noChangeArrowheads="1"/>
          </p:cNvSpPr>
          <p:nvPr>
            <p:ph type="title"/>
          </p:nvPr>
        </p:nvSpPr>
        <p:spPr>
          <a:xfrm>
            <a:off x="381000" y="762000"/>
            <a:ext cx="8229600" cy="1143000"/>
          </a:xfrm>
        </p:spPr>
        <p:txBody>
          <a:bodyPr/>
          <a:lstStyle/>
          <a:p>
            <a:pPr eaLnBrk="1" hangingPunct="1">
              <a:defRPr/>
            </a:pPr>
            <a:r>
              <a:rPr lang="en-US" altLang="en-US" dirty="0"/>
              <a:t>Tractor Operator Responsibilities </a:t>
            </a:r>
          </a:p>
        </p:txBody>
      </p:sp>
      <p:sp>
        <p:nvSpPr>
          <p:cNvPr id="86019" name="Rectangle 3">
            <a:extLst>
              <a:ext uri="{FF2B5EF4-FFF2-40B4-BE49-F238E27FC236}">
                <a16:creationId xmlns:a16="http://schemas.microsoft.com/office/drawing/2014/main" id="{5FDBBDC7-4664-6E7C-234B-78D4866D3843}"/>
              </a:ext>
            </a:extLst>
          </p:cNvPr>
          <p:cNvSpPr>
            <a:spLocks noGrp="1" noChangeArrowheads="1"/>
          </p:cNvSpPr>
          <p:nvPr>
            <p:ph type="body" sz="half" idx="1"/>
          </p:nvPr>
        </p:nvSpPr>
        <p:spPr>
          <a:xfrm>
            <a:off x="457200" y="1676400"/>
            <a:ext cx="4038600" cy="4495800"/>
          </a:xfrm>
        </p:spPr>
        <p:txBody>
          <a:bodyPr>
            <a:normAutofit/>
          </a:bodyPr>
          <a:lstStyle/>
          <a:p>
            <a:pPr marL="457200" indent="-457200" eaLnBrk="1" hangingPunct="1">
              <a:lnSpc>
                <a:spcPct val="90000"/>
              </a:lnSpc>
              <a:buFont typeface="+mj-lt"/>
              <a:buAutoNum type="alphaUcPeriod"/>
              <a:defRPr/>
            </a:pPr>
            <a:r>
              <a:rPr lang="en-US" altLang="en-US" sz="2000" dirty="0"/>
              <a:t>There are eight primary responsibilities the safe tractor operator must meet whenever the tractor is used. They are: </a:t>
            </a:r>
          </a:p>
          <a:p>
            <a:pPr marL="914400" lvl="1" indent="-457200">
              <a:buFont typeface="+mj-lt"/>
              <a:buAutoNum type="arabicPeriod"/>
              <a:defRPr/>
            </a:pPr>
            <a:r>
              <a:rPr lang="en-US" altLang="en-US" sz="1600" dirty="0"/>
              <a:t>conducts proper maintenance </a:t>
            </a:r>
          </a:p>
          <a:p>
            <a:pPr marL="914400" lvl="1" indent="-457200">
              <a:buFont typeface="+mj-lt"/>
              <a:buAutoNum type="arabicPeriod"/>
              <a:defRPr/>
            </a:pPr>
            <a:r>
              <a:rPr lang="en-US" altLang="en-US" sz="1600" dirty="0"/>
              <a:t>conducts pre-operation checks </a:t>
            </a:r>
          </a:p>
          <a:p>
            <a:pPr marL="914400" lvl="1" indent="-457200">
              <a:buFont typeface="+mj-lt"/>
              <a:buAutoNum type="arabicPeriod"/>
              <a:defRPr/>
            </a:pPr>
            <a:r>
              <a:rPr lang="en-US" altLang="en-US" sz="1600" dirty="0"/>
              <a:t>avoids injury-incident situations </a:t>
            </a:r>
          </a:p>
          <a:p>
            <a:pPr marL="914400" lvl="1" indent="-457200">
              <a:buFont typeface="+mj-lt"/>
              <a:buAutoNum type="arabicPeriod"/>
              <a:defRPr/>
            </a:pPr>
            <a:r>
              <a:rPr lang="en-US" altLang="en-US" sz="1600" dirty="0"/>
              <a:t>maintains safety features </a:t>
            </a:r>
          </a:p>
          <a:p>
            <a:pPr marL="914400" lvl="1" indent="-457200">
              <a:buFont typeface="+mj-lt"/>
              <a:buAutoNum type="arabicPeriod"/>
              <a:defRPr/>
            </a:pPr>
            <a:r>
              <a:rPr lang="en-US" altLang="en-US" sz="1600" dirty="0"/>
              <a:t>uses tractor as intended </a:t>
            </a:r>
          </a:p>
          <a:p>
            <a:pPr marL="914400" lvl="1" indent="-457200">
              <a:buFont typeface="+mj-lt"/>
              <a:buAutoNum type="arabicPeriod"/>
              <a:defRPr/>
            </a:pPr>
            <a:r>
              <a:rPr lang="en-US" altLang="en-US" sz="1600" dirty="0"/>
              <a:t>refuels safely </a:t>
            </a:r>
          </a:p>
          <a:p>
            <a:pPr marL="914400" lvl="1" indent="-457200">
              <a:buFont typeface="+mj-lt"/>
              <a:buAutoNum type="arabicPeriod"/>
              <a:defRPr/>
            </a:pPr>
            <a:r>
              <a:rPr lang="en-US" altLang="en-US" sz="1600" dirty="0"/>
              <a:t>starts and stops safely </a:t>
            </a:r>
          </a:p>
          <a:p>
            <a:pPr marL="914400" lvl="1" indent="-457200">
              <a:buFont typeface="+mj-lt"/>
              <a:buAutoNum type="arabicPeriod"/>
              <a:defRPr/>
            </a:pPr>
            <a:r>
              <a:rPr lang="en-US" altLang="en-US" sz="1600" dirty="0"/>
              <a:t>adjusts the tractor for safety </a:t>
            </a:r>
          </a:p>
          <a:p>
            <a:pPr eaLnBrk="1" hangingPunct="1">
              <a:lnSpc>
                <a:spcPct val="90000"/>
              </a:lnSpc>
              <a:buFont typeface="Wingdings" panose="05000000000000000000" pitchFamily="2" charset="2"/>
              <a:buNone/>
              <a:defRPr/>
            </a:pPr>
            <a:endParaRPr lang="en-US" altLang="en-US" sz="2000" dirty="0"/>
          </a:p>
        </p:txBody>
      </p:sp>
      <p:sp>
        <p:nvSpPr>
          <p:cNvPr id="7172" name="Text Box 4">
            <a:extLst>
              <a:ext uri="{FF2B5EF4-FFF2-40B4-BE49-F238E27FC236}">
                <a16:creationId xmlns:a16="http://schemas.microsoft.com/office/drawing/2014/main" id="{B1FBEB9E-EC87-6EFC-A15F-BB1003E927D4}"/>
              </a:ext>
            </a:extLst>
          </p:cNvPr>
          <p:cNvSpPr txBox="1">
            <a:spLocks noChangeArrowheads="1"/>
          </p:cNvSpPr>
          <p:nvPr/>
        </p:nvSpPr>
        <p:spPr bwMode="auto">
          <a:xfrm>
            <a:off x="5486400" y="2819400"/>
            <a:ext cx="32766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hlink"/>
              </a:buClr>
              <a:buSzPct val="8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tx1"/>
              </a:buClr>
              <a:buChar char="–"/>
              <a:defRPr sz="2800">
                <a:solidFill>
                  <a:schemeClr val="tx1"/>
                </a:solidFill>
                <a:latin typeface="Tahoma" panose="020B0604030504040204" pitchFamily="34" charset="0"/>
              </a:defRPr>
            </a:lvl2pPr>
            <a:lvl3pPr marL="1143000" indent="-228600">
              <a:spcBef>
                <a:spcPct val="20000"/>
              </a:spcBef>
              <a:buClr>
                <a:schemeClr val="hlink"/>
              </a:buClr>
              <a:buFont typeface="Wingdings" panose="05000000000000000000" pitchFamily="2" charset="2"/>
              <a:buChar char="§"/>
              <a:defRPr sz="2400">
                <a:solidFill>
                  <a:schemeClr val="tx1"/>
                </a:solidFill>
                <a:latin typeface="Tahoma" panose="020B0604030504040204" pitchFamily="34" charset="0"/>
              </a:defRPr>
            </a:lvl3pPr>
            <a:lvl4pPr marL="1600200" indent="-228600">
              <a:spcBef>
                <a:spcPct val="20000"/>
              </a:spcBef>
              <a:buChar char="–"/>
              <a:defRPr sz="2000">
                <a:solidFill>
                  <a:schemeClr val="tx1"/>
                </a:solidFill>
                <a:latin typeface="Tahoma" panose="020B0604030504040204" pitchFamily="34" charset="0"/>
              </a:defRPr>
            </a:lvl4pPr>
            <a:lvl5pPr marL="2057400" indent="-228600">
              <a:spcBef>
                <a:spcPct val="20000"/>
              </a:spcBef>
              <a:buClr>
                <a:schemeClr val="hlink"/>
              </a:buClr>
              <a:buFont typeface="Wingdings" panose="05000000000000000000" pitchFamily="2" charset="2"/>
              <a:buChar char="§"/>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Tahoma" panose="020B0604030504040204" pitchFamily="34" charset="0"/>
              </a:defRPr>
            </a:lvl9pPr>
          </a:lstStyle>
          <a:p>
            <a:pPr>
              <a:spcBef>
                <a:spcPct val="50000"/>
              </a:spcBef>
              <a:buClrTx/>
              <a:buSzTx/>
              <a:buFontTx/>
              <a:buNone/>
            </a:pPr>
            <a:endParaRPr lang="en-US" altLang="en-US" sz="1800"/>
          </a:p>
        </p:txBody>
      </p:sp>
      <p:pic>
        <p:nvPicPr>
          <p:cNvPr id="7173" name="Picture 5" descr="comic tractor hill">
            <a:extLst>
              <a:ext uri="{FF2B5EF4-FFF2-40B4-BE49-F238E27FC236}">
                <a16:creationId xmlns:a16="http://schemas.microsoft.com/office/drawing/2014/main" id="{DCCC7C9A-50CE-25BE-1C97-124C7EC9A0BC}"/>
              </a:ext>
            </a:extLst>
          </p:cNvPr>
          <p:cNvPicPr>
            <a:picLocks noGrp="1" noChangeAspect="1" noChangeArrowheads="1"/>
          </p:cNvPicPr>
          <p:nvPr>
            <p:ph sz="half" idx="2"/>
          </p:nvPr>
        </p:nvPicPr>
        <p:blipFill>
          <a:blip r:embed="rId2">
            <a:extLst>
              <a:ext uri="{28A0092B-C50C-407E-A947-70E740481C1C}">
                <a14:useLocalDpi xmlns:a14="http://schemas.microsoft.com/office/drawing/2010/main"/>
              </a:ext>
            </a:extLst>
          </a:blip>
          <a:srcRect/>
          <a:stretch>
            <a:fillRect/>
          </a:stretch>
        </p:blipFill>
        <p:spPr>
          <a:xfrm>
            <a:off x="4953000" y="1676400"/>
            <a:ext cx="3733800" cy="3962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10261525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7" name="Rectangle 5">
            <a:extLst>
              <a:ext uri="{FF2B5EF4-FFF2-40B4-BE49-F238E27FC236}">
                <a16:creationId xmlns:a16="http://schemas.microsoft.com/office/drawing/2014/main" id="{E2DA6523-362E-7717-42CF-AE81A398F4E2}"/>
              </a:ext>
            </a:extLst>
          </p:cNvPr>
          <p:cNvSpPr>
            <a:spLocks noGrp="1" noChangeArrowheads="1"/>
          </p:cNvSpPr>
          <p:nvPr>
            <p:ph type="title"/>
          </p:nvPr>
        </p:nvSpPr>
        <p:spPr>
          <a:xfrm>
            <a:off x="457200" y="571500"/>
            <a:ext cx="8229600" cy="1143000"/>
          </a:xfrm>
        </p:spPr>
        <p:txBody>
          <a:bodyPr/>
          <a:lstStyle/>
          <a:p>
            <a:pPr eaLnBrk="1" hangingPunct="1">
              <a:defRPr/>
            </a:pPr>
            <a:r>
              <a:rPr lang="en-US" altLang="en-US" dirty="0"/>
              <a:t>Safe Operation</a:t>
            </a:r>
          </a:p>
        </p:txBody>
      </p:sp>
      <p:sp>
        <p:nvSpPr>
          <p:cNvPr id="115715" name="Rectangle 3">
            <a:extLst>
              <a:ext uri="{FF2B5EF4-FFF2-40B4-BE49-F238E27FC236}">
                <a16:creationId xmlns:a16="http://schemas.microsoft.com/office/drawing/2014/main" id="{53EADA46-BC88-534C-3C08-969323548A28}"/>
              </a:ext>
            </a:extLst>
          </p:cNvPr>
          <p:cNvSpPr>
            <a:spLocks noGrp="1" noChangeArrowheads="1"/>
          </p:cNvSpPr>
          <p:nvPr>
            <p:ph type="body" sz="half" idx="1"/>
          </p:nvPr>
        </p:nvSpPr>
        <p:spPr/>
        <p:txBody>
          <a:bodyPr/>
          <a:lstStyle/>
          <a:p>
            <a:pPr marL="457200" indent="-457200" eaLnBrk="1" hangingPunct="1">
              <a:buFont typeface="+mj-lt"/>
              <a:buAutoNum type="alphaUcPeriod"/>
              <a:defRPr/>
            </a:pPr>
            <a:r>
              <a:rPr lang="en-US" altLang="en-US" sz="2000" dirty="0"/>
              <a:t>Read and understand the Operator's Manual(s) before operating the equipment. </a:t>
            </a:r>
          </a:p>
          <a:p>
            <a:pPr marL="457200" indent="-457200" eaLnBrk="1" hangingPunct="1">
              <a:buFont typeface="+mj-lt"/>
              <a:buAutoNum type="alphaUcPeriod"/>
              <a:defRPr/>
            </a:pPr>
            <a:endParaRPr lang="en-US" altLang="en-US" sz="2000" dirty="0"/>
          </a:p>
          <a:p>
            <a:pPr marL="457200" indent="-457200" eaLnBrk="1" hangingPunct="1">
              <a:buFont typeface="+mj-lt"/>
              <a:buAutoNum type="alphaUcPeriod"/>
              <a:defRPr/>
            </a:pPr>
            <a:r>
              <a:rPr lang="en-US" altLang="en-US" sz="2000" dirty="0"/>
              <a:t>Keep your equipment in good condition.</a:t>
            </a:r>
          </a:p>
          <a:p>
            <a:pPr marL="457200" indent="-457200" eaLnBrk="1" hangingPunct="1">
              <a:buFont typeface="+mj-lt"/>
              <a:buAutoNum type="alphaUcPeriod"/>
              <a:defRPr/>
            </a:pPr>
            <a:endParaRPr lang="en-US" altLang="en-US" sz="2000" dirty="0"/>
          </a:p>
          <a:p>
            <a:pPr marL="457200" indent="-457200" eaLnBrk="1" hangingPunct="1">
              <a:buFont typeface="+mj-lt"/>
              <a:buAutoNum type="alphaUcPeriod"/>
              <a:defRPr/>
            </a:pPr>
            <a:r>
              <a:rPr lang="en-US" altLang="en-US" sz="2000" dirty="0"/>
              <a:t>Never start an engine in a closed shed or garage.</a:t>
            </a:r>
          </a:p>
          <a:p>
            <a:pPr marL="457200" indent="-457200" eaLnBrk="1" hangingPunct="1">
              <a:buFont typeface="+mj-lt"/>
              <a:buAutoNum type="alphaUcPeriod"/>
              <a:defRPr/>
            </a:pPr>
            <a:endParaRPr lang="en-US" altLang="en-US" sz="2000" dirty="0"/>
          </a:p>
          <a:p>
            <a:pPr marL="457200" indent="-457200" eaLnBrk="1" hangingPunct="1">
              <a:buFont typeface="+mj-lt"/>
              <a:buAutoNum type="alphaUcPeriod"/>
              <a:defRPr/>
            </a:pPr>
            <a:r>
              <a:rPr lang="en-US" altLang="en-US" sz="2000" dirty="0"/>
              <a:t>Always keep your PTO properly shielded.</a:t>
            </a:r>
          </a:p>
        </p:txBody>
      </p:sp>
      <p:pic>
        <p:nvPicPr>
          <p:cNvPr id="4" name="Content Placeholder 3" descr="A picture containing text, businesscard&#10;&#10;Description automatically generated">
            <a:extLst>
              <a:ext uri="{FF2B5EF4-FFF2-40B4-BE49-F238E27FC236}">
                <a16:creationId xmlns:a16="http://schemas.microsoft.com/office/drawing/2014/main" id="{8C3A8AED-BE8A-5596-E915-CE0FB76D23B0}"/>
              </a:ext>
            </a:extLst>
          </p:cNvPr>
          <p:cNvPicPr>
            <a:picLocks noGrp="1" noChangeAspect="1"/>
          </p:cNvPicPr>
          <p:nvPr>
            <p:ph sz="half" idx="2"/>
          </p:nvPr>
        </p:nvPicPr>
        <p:blipFill>
          <a:blip r:embed="rId2" cstate="email">
            <a:extLst>
              <a:ext uri="{28A0092B-C50C-407E-A947-70E740481C1C}">
                <a14:useLocalDpi xmlns:a14="http://schemas.microsoft.com/office/drawing/2010/main"/>
              </a:ext>
            </a:extLst>
          </a:blip>
          <a:stretch>
            <a:fillRect/>
          </a:stretch>
        </p:blipFill>
        <p:spPr>
          <a:xfrm>
            <a:off x="4648200" y="1828800"/>
            <a:ext cx="4038600" cy="4038600"/>
          </a:xfrm>
        </p:spPr>
      </p:pic>
    </p:spTree>
    <p:extLst>
      <p:ext uri="{BB962C8B-B14F-4D97-AF65-F5344CB8AC3E}">
        <p14:creationId xmlns:p14="http://schemas.microsoft.com/office/powerpoint/2010/main" val="7246213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a:extLst>
              <a:ext uri="{FF2B5EF4-FFF2-40B4-BE49-F238E27FC236}">
                <a16:creationId xmlns:a16="http://schemas.microsoft.com/office/drawing/2014/main" id="{296B5D59-C1FC-AB9B-E1ED-F14EA8B773B7}"/>
              </a:ext>
            </a:extLst>
          </p:cNvPr>
          <p:cNvSpPr>
            <a:spLocks noGrp="1" noChangeArrowheads="1"/>
          </p:cNvSpPr>
          <p:nvPr>
            <p:ph type="title"/>
          </p:nvPr>
        </p:nvSpPr>
        <p:spPr>
          <a:xfrm>
            <a:off x="457200" y="670878"/>
            <a:ext cx="8229600" cy="1143000"/>
          </a:xfrm>
        </p:spPr>
        <p:txBody>
          <a:bodyPr/>
          <a:lstStyle/>
          <a:p>
            <a:pPr eaLnBrk="1" hangingPunct="1">
              <a:defRPr/>
            </a:pPr>
            <a:r>
              <a:rPr lang="en-US" altLang="en-US" dirty="0"/>
              <a:t>Rules of Tractor Safety</a:t>
            </a:r>
          </a:p>
        </p:txBody>
      </p:sp>
      <p:sp>
        <p:nvSpPr>
          <p:cNvPr id="87043" name="Rectangle 3">
            <a:extLst>
              <a:ext uri="{FF2B5EF4-FFF2-40B4-BE49-F238E27FC236}">
                <a16:creationId xmlns:a16="http://schemas.microsoft.com/office/drawing/2014/main" id="{99CFF8A9-32EA-D124-0DBE-FDBA198FD522}"/>
              </a:ext>
            </a:extLst>
          </p:cNvPr>
          <p:cNvSpPr>
            <a:spLocks noGrp="1" noChangeArrowheads="1"/>
          </p:cNvSpPr>
          <p:nvPr>
            <p:ph type="body" sz="half" idx="1"/>
          </p:nvPr>
        </p:nvSpPr>
        <p:spPr>
          <a:xfrm>
            <a:off x="457200" y="1600200"/>
            <a:ext cx="4038600" cy="3718560"/>
          </a:xfrm>
        </p:spPr>
        <p:txBody>
          <a:bodyPr>
            <a:normAutofit lnSpcReduction="10000"/>
          </a:bodyPr>
          <a:lstStyle/>
          <a:p>
            <a:pPr marL="0" indent="0" eaLnBrk="1" hangingPunct="1">
              <a:lnSpc>
                <a:spcPct val="90000"/>
              </a:lnSpc>
              <a:buNone/>
              <a:defRPr/>
            </a:pPr>
            <a:br>
              <a:rPr lang="en-US" altLang="en-US" sz="2000" dirty="0"/>
            </a:br>
            <a:endParaRPr lang="en-US" altLang="en-US" sz="2000" dirty="0"/>
          </a:p>
          <a:p>
            <a:pPr marL="609600" indent="-609600" eaLnBrk="1" hangingPunct="1">
              <a:lnSpc>
                <a:spcPct val="90000"/>
              </a:lnSpc>
              <a:buFont typeface="+mj-lt"/>
              <a:buAutoNum type="alphaUcPeriod"/>
              <a:defRPr/>
            </a:pPr>
            <a:r>
              <a:rPr lang="en-US" altLang="en-US" sz="2000" dirty="0"/>
              <a:t>Use ROPS and seat belt whenever and wherever applicable. </a:t>
            </a:r>
          </a:p>
          <a:p>
            <a:pPr marL="609600" indent="-609600" eaLnBrk="1" hangingPunct="1">
              <a:lnSpc>
                <a:spcPct val="90000"/>
              </a:lnSpc>
              <a:buFont typeface="+mj-lt"/>
              <a:buAutoNum type="alphaUcPeriod"/>
              <a:defRPr/>
            </a:pPr>
            <a:endParaRPr lang="en-US" altLang="en-US" sz="2000" dirty="0"/>
          </a:p>
          <a:p>
            <a:pPr marL="609600" indent="-609600" eaLnBrk="1" hangingPunct="1">
              <a:lnSpc>
                <a:spcPct val="90000"/>
              </a:lnSpc>
              <a:buFont typeface="+mj-lt"/>
              <a:buAutoNum type="alphaUcPeriod"/>
              <a:defRPr/>
            </a:pPr>
            <a:r>
              <a:rPr lang="en-US" altLang="en-US" sz="2000" dirty="0"/>
              <a:t>Do not wear the seat belt when the ROPS is folded.</a:t>
            </a:r>
          </a:p>
          <a:p>
            <a:pPr marL="609600" indent="-609600" eaLnBrk="1" hangingPunct="1">
              <a:lnSpc>
                <a:spcPct val="90000"/>
              </a:lnSpc>
              <a:buFont typeface="+mj-lt"/>
              <a:buAutoNum type="alphaUcPeriod"/>
              <a:defRPr/>
            </a:pPr>
            <a:endParaRPr lang="en-US" altLang="en-US" sz="2000" dirty="0"/>
          </a:p>
          <a:p>
            <a:pPr marL="609600" indent="-609600" eaLnBrk="1" hangingPunct="1">
              <a:lnSpc>
                <a:spcPct val="90000"/>
              </a:lnSpc>
              <a:buFont typeface="Wingdings" panose="05000000000000000000" pitchFamily="2" charset="2"/>
              <a:buNone/>
              <a:defRPr/>
            </a:pPr>
            <a:br>
              <a:rPr lang="en-US" altLang="en-US" sz="2000" dirty="0"/>
            </a:br>
            <a:endParaRPr lang="en-US" altLang="en-US" sz="2000" dirty="0"/>
          </a:p>
          <a:p>
            <a:pPr marL="609600" indent="-609600" eaLnBrk="1" hangingPunct="1">
              <a:lnSpc>
                <a:spcPct val="90000"/>
              </a:lnSpc>
              <a:buFont typeface="Wingdings" panose="05000000000000000000" pitchFamily="2" charset="2"/>
              <a:buNone/>
              <a:defRPr/>
            </a:pPr>
            <a:endParaRPr lang="en-US" altLang="en-US" sz="1400" dirty="0"/>
          </a:p>
        </p:txBody>
      </p:sp>
      <p:pic>
        <p:nvPicPr>
          <p:cNvPr id="1026" name="Picture 2">
            <a:extLst>
              <a:ext uri="{FF2B5EF4-FFF2-40B4-BE49-F238E27FC236}">
                <a16:creationId xmlns:a16="http://schemas.microsoft.com/office/drawing/2014/main" id="{9640485D-33E0-84C3-FAED-90030CB835E8}"/>
              </a:ext>
            </a:extLst>
          </p:cNvPr>
          <p:cNvPicPr>
            <a:picLocks noGrp="1" noChangeAspect="1" noChangeArrowheads="1"/>
          </p:cNvPicPr>
          <p:nvPr>
            <p:ph sz="half" idx="2"/>
          </p:nvPr>
        </p:nvPicPr>
        <p:blipFill>
          <a:blip r:embed="rId2" cstate="email">
            <a:extLst>
              <a:ext uri="{28A0092B-C50C-407E-A947-70E740481C1C}">
                <a14:useLocalDpi xmlns:a14="http://schemas.microsoft.com/office/drawing/2010/main"/>
              </a:ext>
            </a:extLst>
          </a:blip>
          <a:srcRect/>
          <a:stretch>
            <a:fillRect/>
          </a:stretch>
        </p:blipFill>
        <p:spPr bwMode="auto">
          <a:xfrm>
            <a:off x="4648200" y="2331277"/>
            <a:ext cx="4038600" cy="30336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981871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a:extLst>
              <a:ext uri="{FF2B5EF4-FFF2-40B4-BE49-F238E27FC236}">
                <a16:creationId xmlns:a16="http://schemas.microsoft.com/office/drawing/2014/main" id="{F80EBFB0-F0BE-1FA0-F029-4F4AB703DFEF}"/>
              </a:ext>
            </a:extLst>
          </p:cNvPr>
          <p:cNvSpPr>
            <a:spLocks noGrp="1" noChangeArrowheads="1"/>
          </p:cNvSpPr>
          <p:nvPr>
            <p:ph type="title"/>
          </p:nvPr>
        </p:nvSpPr>
        <p:spPr>
          <a:xfrm>
            <a:off x="457200" y="685800"/>
            <a:ext cx="8229600" cy="1143000"/>
          </a:xfrm>
        </p:spPr>
        <p:txBody>
          <a:bodyPr/>
          <a:lstStyle/>
          <a:p>
            <a:pPr eaLnBrk="1" hangingPunct="1">
              <a:defRPr/>
            </a:pPr>
            <a:r>
              <a:rPr lang="en-US" altLang="en-US" dirty="0"/>
              <a:t>Safe Operation</a:t>
            </a:r>
          </a:p>
        </p:txBody>
      </p:sp>
      <p:sp>
        <p:nvSpPr>
          <p:cNvPr id="96259" name="Rectangle 3">
            <a:extLst>
              <a:ext uri="{FF2B5EF4-FFF2-40B4-BE49-F238E27FC236}">
                <a16:creationId xmlns:a16="http://schemas.microsoft.com/office/drawing/2014/main" id="{ACE4F262-7077-A134-FA79-30AE80D1A69A}"/>
              </a:ext>
            </a:extLst>
          </p:cNvPr>
          <p:cNvSpPr>
            <a:spLocks noGrp="1" noChangeArrowheads="1"/>
          </p:cNvSpPr>
          <p:nvPr>
            <p:ph type="body" sz="half" idx="1"/>
          </p:nvPr>
        </p:nvSpPr>
        <p:spPr/>
        <p:txBody>
          <a:bodyPr/>
          <a:lstStyle/>
          <a:p>
            <a:pPr marL="457200" indent="-457200" eaLnBrk="1" hangingPunct="1">
              <a:lnSpc>
                <a:spcPct val="90000"/>
              </a:lnSpc>
              <a:buFont typeface="+mj-lt"/>
              <a:buAutoNum type="alphaUcPeriod"/>
              <a:defRPr/>
            </a:pPr>
            <a:r>
              <a:rPr lang="en-US" altLang="en-US" sz="2000" dirty="0"/>
              <a:t>Use special caution on slopes, slow down for all turns and stay off the highway whenever possible.</a:t>
            </a:r>
          </a:p>
          <a:p>
            <a:pPr marL="457200" indent="-457200" eaLnBrk="1" hangingPunct="1">
              <a:lnSpc>
                <a:spcPct val="90000"/>
              </a:lnSpc>
              <a:buFont typeface="+mj-lt"/>
              <a:buAutoNum type="alphaUcPeriod"/>
              <a:defRPr/>
            </a:pPr>
            <a:endParaRPr lang="en-US" altLang="en-US" sz="2000" dirty="0"/>
          </a:p>
          <a:p>
            <a:pPr marL="457200" indent="-457200" eaLnBrk="1" hangingPunct="1">
              <a:lnSpc>
                <a:spcPct val="90000"/>
              </a:lnSpc>
              <a:buFont typeface="+mj-lt"/>
              <a:buAutoNum type="alphaUcPeriod"/>
              <a:defRPr/>
            </a:pPr>
            <a:r>
              <a:rPr lang="en-US" altLang="en-US" sz="2000" dirty="0"/>
              <a:t>Keep your hitches low and always on the drawbar. Otherwise, your tractor might flip over backwards</a:t>
            </a:r>
            <a:r>
              <a:rPr lang="en-US" altLang="en-US" sz="1800" dirty="0"/>
              <a:t>.</a:t>
            </a:r>
          </a:p>
          <a:p>
            <a:pPr marL="342900" indent="-342900" eaLnBrk="1" hangingPunct="1">
              <a:lnSpc>
                <a:spcPct val="90000"/>
              </a:lnSpc>
              <a:buFont typeface="+mj-lt"/>
              <a:buAutoNum type="alphaUcPeriod"/>
              <a:defRPr/>
            </a:pPr>
            <a:endParaRPr lang="en-US" altLang="en-US" sz="1800" dirty="0"/>
          </a:p>
          <a:p>
            <a:pPr marL="457200" indent="-457200" eaLnBrk="1" hangingPunct="1">
              <a:lnSpc>
                <a:spcPct val="90000"/>
              </a:lnSpc>
              <a:buFont typeface="+mj-lt"/>
              <a:buAutoNum type="alphaUcPeriod"/>
              <a:defRPr/>
            </a:pPr>
            <a:r>
              <a:rPr lang="en-US" altLang="en-US" sz="2000" dirty="0"/>
              <a:t>Keep wheels spread wide whenever possible</a:t>
            </a:r>
            <a:r>
              <a:rPr lang="en-US" altLang="en-US" sz="2800" dirty="0"/>
              <a:t> </a:t>
            </a:r>
          </a:p>
        </p:txBody>
      </p:sp>
      <p:pic>
        <p:nvPicPr>
          <p:cNvPr id="2050" name="Picture 2" descr="tractor rollover – Ag Safety and Health">
            <a:extLst>
              <a:ext uri="{FF2B5EF4-FFF2-40B4-BE49-F238E27FC236}">
                <a16:creationId xmlns:a16="http://schemas.microsoft.com/office/drawing/2014/main" id="{351A0880-685B-4F23-DE19-E78D6474D63A}"/>
              </a:ext>
            </a:extLst>
          </p:cNvPr>
          <p:cNvPicPr>
            <a:picLocks noGrp="1" noChangeAspect="1" noChangeArrowheads="1"/>
          </p:cNvPicPr>
          <p:nvPr>
            <p:ph sz="half" idx="2"/>
          </p:nvPr>
        </p:nvPicPr>
        <p:blipFill>
          <a:blip r:embed="rId2">
            <a:extLst>
              <a:ext uri="{28A0092B-C50C-407E-A947-70E740481C1C}">
                <a14:useLocalDpi xmlns:a14="http://schemas.microsoft.com/office/drawing/2010/main"/>
              </a:ext>
            </a:extLst>
          </a:blip>
          <a:srcRect/>
          <a:stretch>
            <a:fillRect/>
          </a:stretch>
        </p:blipFill>
        <p:spPr bwMode="auto">
          <a:xfrm>
            <a:off x="5394960" y="2348865"/>
            <a:ext cx="2426970" cy="24269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601176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21" name="Rectangle 5">
            <a:extLst>
              <a:ext uri="{FF2B5EF4-FFF2-40B4-BE49-F238E27FC236}">
                <a16:creationId xmlns:a16="http://schemas.microsoft.com/office/drawing/2014/main" id="{94303A80-68AF-6606-B7D0-43F3364639E2}"/>
              </a:ext>
            </a:extLst>
          </p:cNvPr>
          <p:cNvSpPr>
            <a:spLocks noGrp="1" noChangeArrowheads="1"/>
          </p:cNvSpPr>
          <p:nvPr>
            <p:ph type="title"/>
          </p:nvPr>
        </p:nvSpPr>
        <p:spPr>
          <a:xfrm>
            <a:off x="381000" y="762000"/>
            <a:ext cx="8229600" cy="1143000"/>
          </a:xfrm>
        </p:spPr>
        <p:txBody>
          <a:bodyPr/>
          <a:lstStyle/>
          <a:p>
            <a:pPr eaLnBrk="1" hangingPunct="1">
              <a:defRPr/>
            </a:pPr>
            <a:r>
              <a:rPr lang="en-US" altLang="en-US" dirty="0"/>
              <a:t>Safe Operation</a:t>
            </a:r>
          </a:p>
        </p:txBody>
      </p:sp>
      <p:sp>
        <p:nvSpPr>
          <p:cNvPr id="111619" name="Rectangle 3">
            <a:extLst>
              <a:ext uri="{FF2B5EF4-FFF2-40B4-BE49-F238E27FC236}">
                <a16:creationId xmlns:a16="http://schemas.microsoft.com/office/drawing/2014/main" id="{2A9BEFAF-3622-4B3F-1C18-A60401FE3613}"/>
              </a:ext>
            </a:extLst>
          </p:cNvPr>
          <p:cNvSpPr>
            <a:spLocks noGrp="1" noChangeArrowheads="1"/>
          </p:cNvSpPr>
          <p:nvPr>
            <p:ph type="body" sz="half" idx="1"/>
          </p:nvPr>
        </p:nvSpPr>
        <p:spPr>
          <a:xfrm>
            <a:off x="457200" y="1937946"/>
            <a:ext cx="4038600" cy="3581400"/>
          </a:xfrm>
        </p:spPr>
        <p:txBody>
          <a:bodyPr/>
          <a:lstStyle/>
          <a:p>
            <a:pPr marL="457200" indent="-457200" eaLnBrk="1" hangingPunct="1">
              <a:buFont typeface="+mj-lt"/>
              <a:buAutoNum type="alphaUcPeriod" startAt="4"/>
              <a:defRPr/>
            </a:pPr>
            <a:r>
              <a:rPr lang="en-US" altLang="en-US" sz="2000" dirty="0"/>
              <a:t>Never refuel while the engine is running or hot.</a:t>
            </a:r>
          </a:p>
          <a:p>
            <a:pPr marL="457200" indent="-457200" eaLnBrk="1" hangingPunct="1">
              <a:buFont typeface="+mj-lt"/>
              <a:buAutoNum type="alphaUcPeriod" startAt="4"/>
              <a:defRPr/>
            </a:pPr>
            <a:endParaRPr lang="en-US" altLang="en-US" sz="2000" dirty="0"/>
          </a:p>
          <a:p>
            <a:pPr marL="457200" indent="-457200" eaLnBrk="1" hangingPunct="1">
              <a:buFont typeface="+mj-lt"/>
              <a:buAutoNum type="alphaUcPeriod" startAt="4"/>
              <a:defRPr/>
            </a:pPr>
            <a:r>
              <a:rPr lang="en-US" altLang="en-US" sz="2000" dirty="0"/>
              <a:t>Always fuel your tractor outside and store your fuel outside. </a:t>
            </a:r>
          </a:p>
          <a:p>
            <a:pPr marL="457200" indent="-457200" eaLnBrk="1" hangingPunct="1">
              <a:buFont typeface="+mj-lt"/>
              <a:buAutoNum type="alphaUcPeriod" startAt="4"/>
              <a:defRPr/>
            </a:pPr>
            <a:endParaRPr lang="en-US" altLang="en-US" sz="2000" dirty="0"/>
          </a:p>
          <a:p>
            <a:pPr marL="457200" indent="-457200" eaLnBrk="1" hangingPunct="1">
              <a:buFont typeface="+mj-lt"/>
              <a:buAutoNum type="alphaUcPeriod" startAt="4"/>
              <a:defRPr/>
            </a:pPr>
            <a:r>
              <a:rPr lang="en-US" altLang="en-US" sz="2000" dirty="0"/>
              <a:t>Check the Work Area. Know in advance where hidden ditches, large rocks, stumps or any other debris is located.</a:t>
            </a:r>
          </a:p>
          <a:p>
            <a:pPr eaLnBrk="1" hangingPunct="1">
              <a:defRPr/>
            </a:pPr>
            <a:endParaRPr lang="en-US" altLang="en-US" sz="1800" dirty="0"/>
          </a:p>
        </p:txBody>
      </p:sp>
      <p:pic>
        <p:nvPicPr>
          <p:cNvPr id="3074" name="Picture 2" descr="John Deere 9470R Scraper Systems | Everglades Equipment Group">
            <a:extLst>
              <a:ext uri="{FF2B5EF4-FFF2-40B4-BE49-F238E27FC236}">
                <a16:creationId xmlns:a16="http://schemas.microsoft.com/office/drawing/2014/main" id="{38707556-AF14-1E9C-5421-8E39151AEF18}"/>
              </a:ext>
            </a:extLst>
          </p:cNvPr>
          <p:cNvPicPr>
            <a:picLocks noGrp="1" noChangeAspect="1" noChangeArrowheads="1"/>
          </p:cNvPicPr>
          <p:nvPr>
            <p:ph sz="half" idx="2"/>
          </p:nvPr>
        </p:nvPicPr>
        <p:blipFill>
          <a:blip r:embed="rId2">
            <a:extLst>
              <a:ext uri="{28A0092B-C50C-407E-A947-70E740481C1C}">
                <a14:useLocalDpi xmlns:a14="http://schemas.microsoft.com/office/drawing/2010/main"/>
              </a:ext>
            </a:extLst>
          </a:blip>
          <a:srcRect/>
          <a:stretch>
            <a:fillRect/>
          </a:stretch>
        </p:blipFill>
        <p:spPr bwMode="auto">
          <a:xfrm>
            <a:off x="5006342" y="2608897"/>
            <a:ext cx="3328985" cy="22394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46109346"/>
      </p:ext>
    </p:extLst>
  </p:cSld>
  <p:clrMapOvr>
    <a:masterClrMapping/>
  </p:clrMapOvr>
</p:sld>
</file>

<file path=ppt/theme/theme1.xml><?xml version="1.0" encoding="utf-8"?>
<a:theme xmlns:a="http://schemas.openxmlformats.org/drawingml/2006/main" name="Template 2">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Template 2</Template>
  <TotalTime>1507</TotalTime>
  <Words>808</Words>
  <Application>Microsoft Office PowerPoint</Application>
  <PresentationFormat>On-screen Show (4:3)</PresentationFormat>
  <Paragraphs>109</Paragraphs>
  <Slides>18</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18</vt:i4>
      </vt:variant>
    </vt:vector>
  </HeadingPairs>
  <TitlesOfParts>
    <vt:vector size="24" baseType="lpstr">
      <vt:lpstr>Arial</vt:lpstr>
      <vt:lpstr>Calibri</vt:lpstr>
      <vt:lpstr>Calibri Light</vt:lpstr>
      <vt:lpstr>Tahoma</vt:lpstr>
      <vt:lpstr>Wingdings</vt:lpstr>
      <vt:lpstr>Template 2</vt:lpstr>
      <vt:lpstr>Machinery Skills</vt:lpstr>
      <vt:lpstr>Importance of Safety</vt:lpstr>
      <vt:lpstr>Types of Tractor Injury-Incidents </vt:lpstr>
      <vt:lpstr>Tractor Accidents Are Costly</vt:lpstr>
      <vt:lpstr>Tractor Operator Responsibilities </vt:lpstr>
      <vt:lpstr>Safe Operation</vt:lpstr>
      <vt:lpstr>Rules of Tractor Safety</vt:lpstr>
      <vt:lpstr>Safe Operation</vt:lpstr>
      <vt:lpstr>Safe Operation</vt:lpstr>
      <vt:lpstr>Safe Operation</vt:lpstr>
      <vt:lpstr>Safe Operation</vt:lpstr>
      <vt:lpstr>Safe Operation</vt:lpstr>
      <vt:lpstr>Safe Operation</vt:lpstr>
      <vt:lpstr>Transport Safety   </vt:lpstr>
      <vt:lpstr>Transport Safety</vt:lpstr>
      <vt:lpstr>Transport Safety</vt:lpstr>
      <vt:lpstr>Tractor Training Program</vt:lpstr>
      <vt:lpstr>Tractor Training Program</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dc:title>
  <dc:creator>Michael Spiess</dc:creator>
  <cp:lastModifiedBy>John Williams</cp:lastModifiedBy>
  <cp:revision>17</cp:revision>
  <dcterms:created xsi:type="dcterms:W3CDTF">2022-03-25T18:02:55Z</dcterms:created>
  <dcterms:modified xsi:type="dcterms:W3CDTF">2022-10-12T08:53:39Z</dcterms:modified>
</cp:coreProperties>
</file>