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99" r:id="rId2"/>
    <p:sldId id="323" r:id="rId3"/>
    <p:sldId id="324" r:id="rId4"/>
    <p:sldId id="325" r:id="rId5"/>
    <p:sldId id="326" r:id="rId6"/>
    <p:sldId id="327" r:id="rId7"/>
    <p:sldId id="332" r:id="rId8"/>
    <p:sldId id="331"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92" autoAdjust="0"/>
  </p:normalViewPr>
  <p:slideViewPr>
    <p:cSldViewPr snapToGrid="0">
      <p:cViewPr varScale="1">
        <p:scale>
          <a:sx n="110" d="100"/>
          <a:sy n="110" d="100"/>
        </p:scale>
        <p:origin x="1680" y="78"/>
      </p:cViewPr>
      <p:guideLst/>
    </p:cSldViewPr>
  </p:slideViewPr>
  <p:outlineViewPr>
    <p:cViewPr>
      <p:scale>
        <a:sx n="33" d="100"/>
        <a:sy n="33" d="100"/>
      </p:scale>
      <p:origin x="0" y="-85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Airblast</a:t>
            </a:r>
            <a:r>
              <a:rPr lang="en-US" dirty="0"/>
              <a:t> sprayers are primarily used in orchards to carry the chemicals to the top of the tree canopy.  Operation of this equipment is at a very low speed. </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325888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Designed to spray between the vines, the covers prevent the chemicals from being applied to the tops of the plants.  They also prevent drifting of material through the air which can cause catastrophic damage to other plants and animals in windy situations </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67558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Used just like the orchard sprayer but equipped with ducting to channel the air and chemical around the entire vine.   Used to apply fungicide and wettable Sulphur to vines to prevent mildew. </a:t>
            </a:r>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1788356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for hay/field/vegetable crops.  Can be used to apply an herbicide, pesticide or fertilizer.  </a:t>
            </a:r>
          </a:p>
        </p:txBody>
      </p:sp>
      <p:sp>
        <p:nvSpPr>
          <p:cNvPr id="4" name="Slide Number Placeholder 3"/>
          <p:cNvSpPr>
            <a:spLocks noGrp="1"/>
          </p:cNvSpPr>
          <p:nvPr>
            <p:ph type="sldNum" sz="quarter" idx="5"/>
          </p:nvPr>
        </p:nvSpPr>
        <p:spPr/>
        <p:txBody>
          <a:bodyPr/>
          <a:lstStyle/>
          <a:p>
            <a:fld id="{D9DB3297-3172-4D21-AB8A-5C4EC4EA8E2A}" type="slidenum">
              <a:rPr lang="en-US" smtClean="0"/>
              <a:t>6</a:t>
            </a:fld>
            <a:endParaRPr lang="en-US"/>
          </a:p>
        </p:txBody>
      </p:sp>
    </p:spTree>
    <p:extLst>
      <p:ext uri="{BB962C8B-B14F-4D97-AF65-F5344CB8AC3E}">
        <p14:creationId xmlns:p14="http://schemas.microsoft.com/office/powerpoint/2010/main" val="3589928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Crop dusters are used when you cannot apply a material through a trailing or hitched sprayer.  This prevents compaction of the soil. </a:t>
            </a:r>
          </a:p>
        </p:txBody>
      </p:sp>
      <p:sp>
        <p:nvSpPr>
          <p:cNvPr id="4" name="Slide Number Placeholder 3"/>
          <p:cNvSpPr>
            <a:spLocks noGrp="1"/>
          </p:cNvSpPr>
          <p:nvPr>
            <p:ph type="sldNum" sz="quarter" idx="5"/>
          </p:nvPr>
        </p:nvSpPr>
        <p:spPr/>
        <p:txBody>
          <a:bodyPr/>
          <a:lstStyle/>
          <a:p>
            <a:fld id="{D9DB3297-3172-4D21-AB8A-5C4EC4EA8E2A}" type="slidenum">
              <a:rPr lang="en-US" smtClean="0"/>
              <a:t>7</a:t>
            </a:fld>
            <a:endParaRPr lang="en-US"/>
          </a:p>
        </p:txBody>
      </p:sp>
    </p:spTree>
    <p:extLst>
      <p:ext uri="{BB962C8B-B14F-4D97-AF65-F5344CB8AC3E}">
        <p14:creationId xmlns:p14="http://schemas.microsoft.com/office/powerpoint/2010/main" val="1628246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B8A73B52-C094-20E2-C1B2-462970314B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7074275A-45E8-554A-485C-872CF58ACF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BD6513AE-66D0-BDD1-5939-E12802D5A077}"/>
              </a:ext>
            </a:extLst>
          </p:cNvPr>
          <p:cNvSpPr>
            <a:spLocks noGrp="1" noChangeArrowheads="1"/>
          </p:cNvSpPr>
          <p:nvPr>
            <p:ph type="sldNum" sz="quarter" idx="12"/>
          </p:nvPr>
        </p:nvSpPr>
        <p:spPr>
          <a:ln/>
        </p:spPr>
        <p:txBody>
          <a:bodyPr/>
          <a:lstStyle>
            <a:lvl1pPr>
              <a:defRPr/>
            </a:lvl1pPr>
          </a:lstStyle>
          <a:p>
            <a:fld id="{0249F9B8-E269-4104-B6EC-0504B1CB2542}" type="slidenum">
              <a:rPr lang="en-US" altLang="en-US"/>
              <a:pPr/>
              <a:t>‹#›</a:t>
            </a:fld>
            <a:endParaRPr lang="en-US" altLang="en-US"/>
          </a:p>
        </p:txBody>
      </p:sp>
    </p:spTree>
    <p:extLst>
      <p:ext uri="{BB962C8B-B14F-4D97-AF65-F5344CB8AC3E}">
        <p14:creationId xmlns:p14="http://schemas.microsoft.com/office/powerpoint/2010/main" val="32925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8</a:t>
            </a:r>
          </a:p>
          <a:p>
            <a:r>
              <a:rPr lang="en-US" sz="2000" dirty="0"/>
              <a:t>Sprayer Implement ID</a:t>
            </a:r>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AA20E-06C6-BC6D-FC80-0FE566510237}"/>
              </a:ext>
            </a:extLst>
          </p:cNvPr>
          <p:cNvSpPr>
            <a:spLocks noGrp="1"/>
          </p:cNvSpPr>
          <p:nvPr>
            <p:ph type="title"/>
          </p:nvPr>
        </p:nvSpPr>
        <p:spPr/>
        <p:txBody>
          <a:bodyPr>
            <a:normAutofit fontScale="90000"/>
          </a:bodyPr>
          <a:lstStyle/>
          <a:p>
            <a:r>
              <a:rPr lang="en-US" dirty="0"/>
              <a:t>Chemical Sprayers</a:t>
            </a:r>
          </a:p>
        </p:txBody>
      </p:sp>
      <p:sp>
        <p:nvSpPr>
          <p:cNvPr id="3" name="Content Placeholder 2">
            <a:extLst>
              <a:ext uri="{FF2B5EF4-FFF2-40B4-BE49-F238E27FC236}">
                <a16:creationId xmlns:a16="http://schemas.microsoft.com/office/drawing/2014/main" id="{8F2DB12E-2B8E-D420-FE66-3AEC3CAC5229}"/>
              </a:ext>
            </a:extLst>
          </p:cNvPr>
          <p:cNvSpPr>
            <a:spLocks noGrp="1"/>
          </p:cNvSpPr>
          <p:nvPr>
            <p:ph idx="1"/>
          </p:nvPr>
        </p:nvSpPr>
        <p:spPr/>
        <p:txBody>
          <a:bodyPr/>
          <a:lstStyle/>
          <a:p>
            <a:pPr marL="0" indent="0">
              <a:buNone/>
            </a:pPr>
            <a:r>
              <a:rPr lang="en-US" dirty="0"/>
              <a:t>A. Sprayers are used in many operations from conventional to organic farming</a:t>
            </a:r>
          </a:p>
          <a:p>
            <a:pPr marL="0" indent="0">
              <a:buNone/>
            </a:pPr>
            <a:r>
              <a:rPr lang="en-US" dirty="0"/>
              <a:t>B. There are multiple types of sprayers that are used in all aspects of agriculture</a:t>
            </a:r>
          </a:p>
          <a:p>
            <a:pPr marL="0" indent="0">
              <a:buNone/>
            </a:pPr>
            <a:r>
              <a:rPr lang="en-US" dirty="0"/>
              <a:t>C. Some common sprayers:</a:t>
            </a:r>
          </a:p>
          <a:p>
            <a:pPr marL="457200" lvl="1" indent="0">
              <a:buNone/>
            </a:pPr>
            <a:r>
              <a:rPr lang="en-US" dirty="0"/>
              <a:t>1. Boom</a:t>
            </a:r>
          </a:p>
          <a:p>
            <a:pPr marL="457200" lvl="1" indent="0">
              <a:buNone/>
            </a:pPr>
            <a:r>
              <a:rPr lang="en-US" dirty="0"/>
              <a:t>2. </a:t>
            </a:r>
            <a:r>
              <a:rPr lang="en-US" dirty="0" err="1"/>
              <a:t>Airblast</a:t>
            </a:r>
            <a:endParaRPr lang="en-US" dirty="0"/>
          </a:p>
          <a:p>
            <a:pPr marL="457200" lvl="1" indent="0">
              <a:buNone/>
            </a:pPr>
            <a:r>
              <a:rPr lang="en-US" dirty="0"/>
              <a:t>3. Crop dusting</a:t>
            </a:r>
          </a:p>
        </p:txBody>
      </p:sp>
      <p:sp>
        <p:nvSpPr>
          <p:cNvPr id="4" name="Footer Placeholder 3">
            <a:extLst>
              <a:ext uri="{FF2B5EF4-FFF2-40B4-BE49-F238E27FC236}">
                <a16:creationId xmlns:a16="http://schemas.microsoft.com/office/drawing/2014/main" id="{7191DADD-6A87-9AB4-987F-1ECBA6CCC023}"/>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7DEDF9F-29FA-3905-996C-94EDB58584EA}"/>
              </a:ext>
            </a:extLst>
          </p:cNvPr>
          <p:cNvSpPr>
            <a:spLocks noGrp="1"/>
          </p:cNvSpPr>
          <p:nvPr>
            <p:ph type="sldNum" sz="quarter" idx="4"/>
          </p:nvPr>
        </p:nvSpPr>
        <p:spPr/>
        <p:txBody>
          <a:bodyPr/>
          <a:lstStyle/>
          <a:p>
            <a:fld id="{5EB68B22-939C-4CB8-9475-5C7A063AE711}" type="slidenum">
              <a:rPr lang="en-US" smtClean="0"/>
              <a:t>2</a:t>
            </a:fld>
            <a:endParaRPr lang="en-US"/>
          </a:p>
        </p:txBody>
      </p:sp>
    </p:spTree>
    <p:extLst>
      <p:ext uri="{BB962C8B-B14F-4D97-AF65-F5344CB8AC3E}">
        <p14:creationId xmlns:p14="http://schemas.microsoft.com/office/powerpoint/2010/main" val="2589939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FD955-73E5-F49C-2A7F-C3A12F0CF1D0}"/>
              </a:ext>
            </a:extLst>
          </p:cNvPr>
          <p:cNvSpPr>
            <a:spLocks noGrp="1"/>
          </p:cNvSpPr>
          <p:nvPr>
            <p:ph type="title"/>
          </p:nvPr>
        </p:nvSpPr>
        <p:spPr/>
        <p:txBody>
          <a:bodyPr>
            <a:normAutofit fontScale="90000"/>
          </a:bodyPr>
          <a:lstStyle/>
          <a:p>
            <a:pPr algn="ctr"/>
            <a:r>
              <a:rPr lang="en-US" dirty="0" err="1"/>
              <a:t>Airblast</a:t>
            </a:r>
            <a:r>
              <a:rPr lang="en-US" dirty="0"/>
              <a:t> Sprayer</a:t>
            </a:r>
          </a:p>
        </p:txBody>
      </p:sp>
      <p:pic>
        <p:nvPicPr>
          <p:cNvPr id="6" name="Content Placeholder 5">
            <a:extLst>
              <a:ext uri="{FF2B5EF4-FFF2-40B4-BE49-F238E27FC236}">
                <a16:creationId xmlns:a16="http://schemas.microsoft.com/office/drawing/2014/main" id="{444F8190-8B7C-6FBF-7E3A-65AFB6AAEF9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850963" y="1814868"/>
            <a:ext cx="5455528" cy="4362095"/>
          </a:xfrm>
          <a:prstGeom prst="rect">
            <a:avLst/>
          </a:prstGeom>
        </p:spPr>
      </p:pic>
      <p:sp>
        <p:nvSpPr>
          <p:cNvPr id="4" name="Footer Placeholder 3">
            <a:extLst>
              <a:ext uri="{FF2B5EF4-FFF2-40B4-BE49-F238E27FC236}">
                <a16:creationId xmlns:a16="http://schemas.microsoft.com/office/drawing/2014/main" id="{D7212FE0-B32E-A5EA-36F9-78A36F1F2E1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216D05F-A402-10A8-0B1F-C542FEBD9978}"/>
              </a:ext>
            </a:extLst>
          </p:cNvPr>
          <p:cNvSpPr>
            <a:spLocks noGrp="1"/>
          </p:cNvSpPr>
          <p:nvPr>
            <p:ph type="sldNum" sz="quarter" idx="4"/>
          </p:nvPr>
        </p:nvSpPr>
        <p:spPr/>
        <p:txBody>
          <a:bodyPr/>
          <a:lstStyle/>
          <a:p>
            <a:fld id="{5EB68B22-939C-4CB8-9475-5C7A063AE711}" type="slidenum">
              <a:rPr lang="en-US" smtClean="0"/>
              <a:t>3</a:t>
            </a:fld>
            <a:endParaRPr lang="en-US"/>
          </a:p>
        </p:txBody>
      </p:sp>
    </p:spTree>
    <p:extLst>
      <p:ext uri="{BB962C8B-B14F-4D97-AF65-F5344CB8AC3E}">
        <p14:creationId xmlns:p14="http://schemas.microsoft.com/office/powerpoint/2010/main" val="211475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6CE6B-B802-4854-DC13-EF7658D55091}"/>
              </a:ext>
            </a:extLst>
          </p:cNvPr>
          <p:cNvSpPr>
            <a:spLocks noGrp="1"/>
          </p:cNvSpPr>
          <p:nvPr>
            <p:ph type="title"/>
          </p:nvPr>
        </p:nvSpPr>
        <p:spPr/>
        <p:txBody>
          <a:bodyPr>
            <a:normAutofit fontScale="90000"/>
          </a:bodyPr>
          <a:lstStyle/>
          <a:p>
            <a:pPr algn="ctr"/>
            <a:r>
              <a:rPr lang="en-US" dirty="0"/>
              <a:t>Vineyard herbicide sprayer</a:t>
            </a:r>
          </a:p>
        </p:txBody>
      </p:sp>
      <p:pic>
        <p:nvPicPr>
          <p:cNvPr id="6" name="Content Placeholder 5">
            <a:extLst>
              <a:ext uri="{FF2B5EF4-FFF2-40B4-BE49-F238E27FC236}">
                <a16:creationId xmlns:a16="http://schemas.microsoft.com/office/drawing/2014/main" id="{764BE044-0351-7700-9F52-BCC82B760AC4}"/>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72540" y="1825625"/>
            <a:ext cx="5798920" cy="4351338"/>
          </a:xfrm>
          <a:prstGeom prst="rect">
            <a:avLst/>
          </a:prstGeom>
        </p:spPr>
      </p:pic>
      <p:sp>
        <p:nvSpPr>
          <p:cNvPr id="4" name="Footer Placeholder 3">
            <a:extLst>
              <a:ext uri="{FF2B5EF4-FFF2-40B4-BE49-F238E27FC236}">
                <a16:creationId xmlns:a16="http://schemas.microsoft.com/office/drawing/2014/main" id="{D3F8E39F-92B4-3553-6E1C-3A317B96727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BF035CD1-FB60-6FC3-034E-0305B1BD31BD}"/>
              </a:ext>
            </a:extLst>
          </p:cNvPr>
          <p:cNvSpPr>
            <a:spLocks noGrp="1"/>
          </p:cNvSpPr>
          <p:nvPr>
            <p:ph type="sldNum" sz="quarter" idx="4"/>
          </p:nvPr>
        </p:nvSpPr>
        <p:spPr/>
        <p:txBody>
          <a:bodyPr/>
          <a:lstStyle/>
          <a:p>
            <a:fld id="{5EB68B22-939C-4CB8-9475-5C7A063AE711}" type="slidenum">
              <a:rPr lang="en-US" smtClean="0"/>
              <a:t>4</a:t>
            </a:fld>
            <a:endParaRPr lang="en-US"/>
          </a:p>
        </p:txBody>
      </p:sp>
    </p:spTree>
    <p:extLst>
      <p:ext uri="{BB962C8B-B14F-4D97-AF65-F5344CB8AC3E}">
        <p14:creationId xmlns:p14="http://schemas.microsoft.com/office/powerpoint/2010/main" val="11598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D54E0-55FE-F4CD-2BE6-194D956EB480}"/>
              </a:ext>
            </a:extLst>
          </p:cNvPr>
          <p:cNvSpPr>
            <a:spLocks noGrp="1"/>
          </p:cNvSpPr>
          <p:nvPr>
            <p:ph type="title"/>
          </p:nvPr>
        </p:nvSpPr>
        <p:spPr/>
        <p:txBody>
          <a:bodyPr>
            <a:normAutofit fontScale="90000"/>
          </a:bodyPr>
          <a:lstStyle/>
          <a:p>
            <a:pPr algn="ctr"/>
            <a:r>
              <a:rPr lang="en-US" dirty="0"/>
              <a:t>Vineyard </a:t>
            </a:r>
            <a:r>
              <a:rPr lang="en-US" dirty="0" err="1"/>
              <a:t>airblast</a:t>
            </a:r>
            <a:r>
              <a:rPr lang="en-US" dirty="0"/>
              <a:t> sprayer</a:t>
            </a:r>
          </a:p>
        </p:txBody>
      </p:sp>
      <p:pic>
        <p:nvPicPr>
          <p:cNvPr id="6" name="Content Placeholder 5">
            <a:extLst>
              <a:ext uri="{FF2B5EF4-FFF2-40B4-BE49-F238E27FC236}">
                <a16:creationId xmlns:a16="http://schemas.microsoft.com/office/drawing/2014/main" id="{D3BF8700-FF4B-30CC-04C4-B785C194D5D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53420" y="1825625"/>
            <a:ext cx="5837160" cy="4351338"/>
          </a:xfrm>
          <a:prstGeom prst="rect">
            <a:avLst/>
          </a:prstGeom>
        </p:spPr>
      </p:pic>
      <p:sp>
        <p:nvSpPr>
          <p:cNvPr id="4" name="Footer Placeholder 3">
            <a:extLst>
              <a:ext uri="{FF2B5EF4-FFF2-40B4-BE49-F238E27FC236}">
                <a16:creationId xmlns:a16="http://schemas.microsoft.com/office/drawing/2014/main" id="{DE74E67C-41BC-889D-697C-A2BA1628B67B}"/>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8CF0D1F-E88C-D973-4586-CE793BCA1FED}"/>
              </a:ext>
            </a:extLst>
          </p:cNvPr>
          <p:cNvSpPr>
            <a:spLocks noGrp="1"/>
          </p:cNvSpPr>
          <p:nvPr>
            <p:ph type="sldNum" sz="quarter" idx="4"/>
          </p:nvPr>
        </p:nvSpPr>
        <p:spPr/>
        <p:txBody>
          <a:bodyPr/>
          <a:lstStyle/>
          <a:p>
            <a:fld id="{5EB68B22-939C-4CB8-9475-5C7A063AE711}" type="slidenum">
              <a:rPr lang="en-US" smtClean="0"/>
              <a:t>5</a:t>
            </a:fld>
            <a:endParaRPr lang="en-US"/>
          </a:p>
        </p:txBody>
      </p:sp>
    </p:spTree>
    <p:extLst>
      <p:ext uri="{BB962C8B-B14F-4D97-AF65-F5344CB8AC3E}">
        <p14:creationId xmlns:p14="http://schemas.microsoft.com/office/powerpoint/2010/main" val="399075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1342A-97FE-74D5-71BD-F7D6000B397E}"/>
              </a:ext>
            </a:extLst>
          </p:cNvPr>
          <p:cNvSpPr>
            <a:spLocks noGrp="1"/>
          </p:cNvSpPr>
          <p:nvPr>
            <p:ph type="title"/>
          </p:nvPr>
        </p:nvSpPr>
        <p:spPr/>
        <p:txBody>
          <a:bodyPr>
            <a:normAutofit fontScale="90000"/>
          </a:bodyPr>
          <a:lstStyle/>
          <a:p>
            <a:pPr algn="ctr"/>
            <a:r>
              <a:rPr lang="en-US" dirty="0"/>
              <a:t>Boom sprayer</a:t>
            </a:r>
          </a:p>
        </p:txBody>
      </p:sp>
      <p:pic>
        <p:nvPicPr>
          <p:cNvPr id="7" name="Content Placeholder 6" descr="A picture containing grass, outdoor, tree, sky&#10;&#10;Description automatically generated">
            <a:extLst>
              <a:ext uri="{FF2B5EF4-FFF2-40B4-BE49-F238E27FC236}">
                <a16:creationId xmlns:a16="http://schemas.microsoft.com/office/drawing/2014/main" id="{52CFAED9-0726-6B9C-6930-B2EF295B6792}"/>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713216" y="2927962"/>
            <a:ext cx="3717568" cy="2279763"/>
          </a:xfrm>
        </p:spPr>
      </p:pic>
      <p:sp>
        <p:nvSpPr>
          <p:cNvPr id="4" name="Footer Placeholder 3">
            <a:extLst>
              <a:ext uri="{FF2B5EF4-FFF2-40B4-BE49-F238E27FC236}">
                <a16:creationId xmlns:a16="http://schemas.microsoft.com/office/drawing/2014/main" id="{460E7904-34E1-5384-D10E-AD2C50587C2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A6A67A89-DFE1-C867-D303-B45FF4E20176}"/>
              </a:ext>
            </a:extLst>
          </p:cNvPr>
          <p:cNvSpPr>
            <a:spLocks noGrp="1"/>
          </p:cNvSpPr>
          <p:nvPr>
            <p:ph type="sldNum" sz="quarter" idx="4"/>
          </p:nvPr>
        </p:nvSpPr>
        <p:spPr/>
        <p:txBody>
          <a:bodyPr/>
          <a:lstStyle/>
          <a:p>
            <a:fld id="{5EB68B22-939C-4CB8-9475-5C7A063AE711}" type="slidenum">
              <a:rPr lang="en-US" smtClean="0"/>
              <a:t>6</a:t>
            </a:fld>
            <a:endParaRPr lang="en-US"/>
          </a:p>
        </p:txBody>
      </p:sp>
    </p:spTree>
    <p:extLst>
      <p:ext uri="{BB962C8B-B14F-4D97-AF65-F5344CB8AC3E}">
        <p14:creationId xmlns:p14="http://schemas.microsoft.com/office/powerpoint/2010/main" val="3216496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6B748-3077-8C2A-19E1-9058E27AA7D6}"/>
              </a:ext>
            </a:extLst>
          </p:cNvPr>
          <p:cNvSpPr>
            <a:spLocks noGrp="1"/>
          </p:cNvSpPr>
          <p:nvPr>
            <p:ph type="title"/>
          </p:nvPr>
        </p:nvSpPr>
        <p:spPr/>
        <p:txBody>
          <a:bodyPr>
            <a:normAutofit fontScale="90000"/>
          </a:bodyPr>
          <a:lstStyle/>
          <a:p>
            <a:pPr algn="ctr"/>
            <a:r>
              <a:rPr lang="en-US" dirty="0"/>
              <a:t>Crop Duster</a:t>
            </a:r>
          </a:p>
        </p:txBody>
      </p:sp>
      <p:pic>
        <p:nvPicPr>
          <p:cNvPr id="7" name="Content Placeholder 6" descr="A plane flying over a field&#10;&#10;Description automatically generated with low confidence">
            <a:extLst>
              <a:ext uri="{FF2B5EF4-FFF2-40B4-BE49-F238E27FC236}">
                <a16:creationId xmlns:a16="http://schemas.microsoft.com/office/drawing/2014/main" id="{CD5166F5-CF18-E372-A15B-242DF9367519}"/>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65952" y="1825625"/>
            <a:ext cx="7812096" cy="4351338"/>
          </a:xfrm>
        </p:spPr>
      </p:pic>
      <p:sp>
        <p:nvSpPr>
          <p:cNvPr id="4" name="Footer Placeholder 3">
            <a:extLst>
              <a:ext uri="{FF2B5EF4-FFF2-40B4-BE49-F238E27FC236}">
                <a16:creationId xmlns:a16="http://schemas.microsoft.com/office/drawing/2014/main" id="{D4CA6FE6-7872-B0AA-A3BD-0FDD20100B9E}"/>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1D5D7973-D72C-F1E7-7989-F164AE8BFEF6}"/>
              </a:ext>
            </a:extLst>
          </p:cNvPr>
          <p:cNvSpPr>
            <a:spLocks noGrp="1"/>
          </p:cNvSpPr>
          <p:nvPr>
            <p:ph type="sldNum" sz="quarter" idx="4"/>
          </p:nvPr>
        </p:nvSpPr>
        <p:spPr/>
        <p:txBody>
          <a:bodyPr/>
          <a:lstStyle/>
          <a:p>
            <a:fld id="{5EB68B22-939C-4CB8-9475-5C7A063AE711}" type="slidenum">
              <a:rPr lang="en-US" smtClean="0"/>
              <a:t>7</a:t>
            </a:fld>
            <a:endParaRPr lang="en-US"/>
          </a:p>
        </p:txBody>
      </p:sp>
    </p:spTree>
    <p:extLst>
      <p:ext uri="{BB962C8B-B14F-4D97-AF65-F5344CB8AC3E}">
        <p14:creationId xmlns:p14="http://schemas.microsoft.com/office/powerpoint/2010/main" val="4036208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FB1AC-7FF7-60C0-06C7-B0EE16E128EA}"/>
              </a:ext>
            </a:extLst>
          </p:cNvPr>
          <p:cNvSpPr>
            <a:spLocks noGrp="1"/>
          </p:cNvSpPr>
          <p:nvPr>
            <p:ph type="title"/>
          </p:nvPr>
        </p:nvSpPr>
        <p:spPr/>
        <p:txBody>
          <a:bodyPr>
            <a:normAutofit fontScale="90000"/>
          </a:bodyPr>
          <a:lstStyle/>
          <a:p>
            <a:pPr algn="ctr"/>
            <a:r>
              <a:rPr lang="en-US" dirty="0"/>
              <a:t>High Cycle Sprayer</a:t>
            </a:r>
          </a:p>
        </p:txBody>
      </p:sp>
      <p:pic>
        <p:nvPicPr>
          <p:cNvPr id="7" name="Content Placeholder 6" descr="A tractor in a field&#10;&#10;Description automatically generated with medium confidence">
            <a:extLst>
              <a:ext uri="{FF2B5EF4-FFF2-40B4-BE49-F238E27FC236}">
                <a16:creationId xmlns:a16="http://schemas.microsoft.com/office/drawing/2014/main" id="{C94B7656-0993-EA8D-8B96-204396151AB5}"/>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516777" y="2415052"/>
            <a:ext cx="4110446" cy="2746006"/>
          </a:xfrm>
        </p:spPr>
      </p:pic>
      <p:sp>
        <p:nvSpPr>
          <p:cNvPr id="4" name="Footer Placeholder 3">
            <a:extLst>
              <a:ext uri="{FF2B5EF4-FFF2-40B4-BE49-F238E27FC236}">
                <a16:creationId xmlns:a16="http://schemas.microsoft.com/office/drawing/2014/main" id="{B2F25FB5-78CC-412F-3514-081A64C4417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5DA656AC-A31C-CD74-0719-3832859F0A19}"/>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2495735363"/>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1521</TotalTime>
  <Words>251</Words>
  <Application>Microsoft Office PowerPoint</Application>
  <PresentationFormat>On-screen Show (4:3)</PresentationFormat>
  <Paragraphs>42</Paragraphs>
  <Slides>8</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Template 2</vt:lpstr>
      <vt:lpstr>Machinery Skills</vt:lpstr>
      <vt:lpstr>Chemical Sprayers</vt:lpstr>
      <vt:lpstr>Airblast Sprayer</vt:lpstr>
      <vt:lpstr>Vineyard herbicide sprayer</vt:lpstr>
      <vt:lpstr>Vineyard airblast sprayer</vt:lpstr>
      <vt:lpstr>Boom sprayer</vt:lpstr>
      <vt:lpstr>Crop Duster</vt:lpstr>
      <vt:lpstr>High Cycle Sprayer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John Williams</cp:lastModifiedBy>
  <cp:revision>20</cp:revision>
  <dcterms:created xsi:type="dcterms:W3CDTF">2022-03-25T18:02:55Z</dcterms:created>
  <dcterms:modified xsi:type="dcterms:W3CDTF">2022-10-11T23:04:41Z</dcterms:modified>
</cp:coreProperties>
</file>