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9"/>
  </p:notesMasterIdLst>
  <p:sldIdLst>
    <p:sldId id="299" r:id="rId2"/>
    <p:sldId id="305" r:id="rId3"/>
    <p:sldId id="336" r:id="rId4"/>
    <p:sldId id="349" r:id="rId5"/>
    <p:sldId id="350" r:id="rId6"/>
    <p:sldId id="339" r:id="rId7"/>
    <p:sldId id="340" r:id="rId8"/>
    <p:sldId id="348" r:id="rId9"/>
    <p:sldId id="342" r:id="rId10"/>
    <p:sldId id="338" r:id="rId11"/>
    <p:sldId id="343" r:id="rId12"/>
    <p:sldId id="344" r:id="rId13"/>
    <p:sldId id="345" r:id="rId14"/>
    <p:sldId id="346" r:id="rId15"/>
    <p:sldId id="347" r:id="rId16"/>
    <p:sldId id="351" r:id="rId17"/>
    <p:sldId id="352"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292" autoAdjust="0"/>
  </p:normalViewPr>
  <p:slideViewPr>
    <p:cSldViewPr snapToGrid="0">
      <p:cViewPr varScale="1">
        <p:scale>
          <a:sx n="87" d="100"/>
          <a:sy n="87" d="100"/>
        </p:scale>
        <p:origin x="516" y="48"/>
      </p:cViewPr>
      <p:guideLst/>
    </p:cSldViewPr>
  </p:slideViewPr>
  <p:outlineViewPr>
    <p:cViewPr>
      <p:scale>
        <a:sx n="33" d="100"/>
        <a:sy n="33" d="100"/>
      </p:scale>
      <p:origin x="0" y="-859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ECA1D3-F495-4EA8-B0B2-FF6303B21683}" type="datetimeFigureOut">
              <a:rPr lang="en-US" smtClean="0"/>
              <a:t>10/12/2022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DB3297-3172-4D21-AB8A-5C4EC4EA8E2A}" type="slidenum">
              <a:rPr lang="en-US" smtClean="0"/>
              <a:t>‹#›</a:t>
            </a:fld>
            <a:endParaRPr lang="en-US"/>
          </a:p>
        </p:txBody>
      </p:sp>
    </p:spTree>
    <p:extLst>
      <p:ext uri="{BB962C8B-B14F-4D97-AF65-F5344CB8AC3E}">
        <p14:creationId xmlns:p14="http://schemas.microsoft.com/office/powerpoint/2010/main" val="18274180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Rakes are used to flip cut hay to aid in drying it out as well as to bring in multiple windrows for large bales.  This rake used pin wheels to move multiple windrows into a single windrow.</a:t>
            </a:r>
          </a:p>
        </p:txBody>
      </p:sp>
      <p:sp>
        <p:nvSpPr>
          <p:cNvPr id="4" name="Slide Number Placeholder 3"/>
          <p:cNvSpPr>
            <a:spLocks noGrp="1"/>
          </p:cNvSpPr>
          <p:nvPr>
            <p:ph type="sldNum" sz="quarter" idx="5"/>
          </p:nvPr>
        </p:nvSpPr>
        <p:spPr/>
        <p:txBody>
          <a:bodyPr/>
          <a:lstStyle/>
          <a:p>
            <a:fld id="{D9DB3297-3172-4D21-AB8A-5C4EC4EA8E2A}" type="slidenum">
              <a:rPr lang="en-US" smtClean="0"/>
              <a:t>3</a:t>
            </a:fld>
            <a:endParaRPr lang="en-US"/>
          </a:p>
        </p:txBody>
      </p:sp>
    </p:spTree>
    <p:extLst>
      <p:ext uri="{BB962C8B-B14F-4D97-AF65-F5344CB8AC3E}">
        <p14:creationId xmlns:p14="http://schemas.microsoft.com/office/powerpoint/2010/main" val="21447658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balers have a power unit such as a diesel engine to bale the hay.  Balers like this one requires a tractor with enough horsepower to turn the PTO to power this baler.  </a:t>
            </a:r>
          </a:p>
        </p:txBody>
      </p:sp>
      <p:sp>
        <p:nvSpPr>
          <p:cNvPr id="4" name="Slide Number Placeholder 3"/>
          <p:cNvSpPr>
            <a:spLocks noGrp="1"/>
          </p:cNvSpPr>
          <p:nvPr>
            <p:ph type="sldNum" sz="quarter" idx="5"/>
          </p:nvPr>
        </p:nvSpPr>
        <p:spPr/>
        <p:txBody>
          <a:bodyPr/>
          <a:lstStyle/>
          <a:p>
            <a:fld id="{D9DB3297-3172-4D21-AB8A-5C4EC4EA8E2A}" type="slidenum">
              <a:rPr lang="en-US" smtClean="0"/>
              <a:t>12</a:t>
            </a:fld>
            <a:endParaRPr lang="en-US"/>
          </a:p>
        </p:txBody>
      </p:sp>
    </p:spTree>
    <p:extLst>
      <p:ext uri="{BB962C8B-B14F-4D97-AF65-F5344CB8AC3E}">
        <p14:creationId xmlns:p14="http://schemas.microsoft.com/office/powerpoint/2010/main" val="5302558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Common PTO powered 3 twin balers. </a:t>
            </a:r>
          </a:p>
        </p:txBody>
      </p:sp>
      <p:sp>
        <p:nvSpPr>
          <p:cNvPr id="4" name="Slide Number Placeholder 3"/>
          <p:cNvSpPr>
            <a:spLocks noGrp="1"/>
          </p:cNvSpPr>
          <p:nvPr>
            <p:ph type="sldNum" sz="quarter" idx="5"/>
          </p:nvPr>
        </p:nvSpPr>
        <p:spPr/>
        <p:txBody>
          <a:bodyPr/>
          <a:lstStyle/>
          <a:p>
            <a:fld id="{D9DB3297-3172-4D21-AB8A-5C4EC4EA8E2A}" type="slidenum">
              <a:rPr lang="en-US" smtClean="0"/>
              <a:t>13</a:t>
            </a:fld>
            <a:endParaRPr lang="en-US"/>
          </a:p>
        </p:txBody>
      </p:sp>
    </p:spTree>
    <p:extLst>
      <p:ext uri="{BB962C8B-B14F-4D97-AF65-F5344CB8AC3E}">
        <p14:creationId xmlns:p14="http://schemas.microsoft.com/office/powerpoint/2010/main" val="10458176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Harrow beds pickup hay in the field and stack them on the bed.  This equipment also allows the operator to stack the bales on the edge of the field or it can transport the hay to the customer.  </a:t>
            </a:r>
          </a:p>
        </p:txBody>
      </p:sp>
      <p:sp>
        <p:nvSpPr>
          <p:cNvPr id="4" name="Slide Number Placeholder 3"/>
          <p:cNvSpPr>
            <a:spLocks noGrp="1"/>
          </p:cNvSpPr>
          <p:nvPr>
            <p:ph type="sldNum" sz="quarter" idx="5"/>
          </p:nvPr>
        </p:nvSpPr>
        <p:spPr/>
        <p:txBody>
          <a:bodyPr/>
          <a:lstStyle/>
          <a:p>
            <a:fld id="{D9DB3297-3172-4D21-AB8A-5C4EC4EA8E2A}" type="slidenum">
              <a:rPr lang="en-US" smtClean="0"/>
              <a:t>14</a:t>
            </a:fld>
            <a:endParaRPr lang="en-US"/>
          </a:p>
        </p:txBody>
      </p:sp>
    </p:spTree>
    <p:extLst>
      <p:ext uri="{BB962C8B-B14F-4D97-AF65-F5344CB8AC3E}">
        <p14:creationId xmlns:p14="http://schemas.microsoft.com/office/powerpoint/2010/main" val="30379009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bale wagons can be pulled by a tractor or truck to pick the bales up in the field.  This reduces the amount of manual labor required to physically pick up the hay in the field. </a:t>
            </a:r>
          </a:p>
        </p:txBody>
      </p:sp>
      <p:sp>
        <p:nvSpPr>
          <p:cNvPr id="4" name="Slide Number Placeholder 3"/>
          <p:cNvSpPr>
            <a:spLocks noGrp="1"/>
          </p:cNvSpPr>
          <p:nvPr>
            <p:ph type="sldNum" sz="quarter" idx="5"/>
          </p:nvPr>
        </p:nvSpPr>
        <p:spPr/>
        <p:txBody>
          <a:bodyPr/>
          <a:lstStyle/>
          <a:p>
            <a:fld id="{D9DB3297-3172-4D21-AB8A-5C4EC4EA8E2A}" type="slidenum">
              <a:rPr lang="en-US" smtClean="0"/>
              <a:t>15</a:t>
            </a:fld>
            <a:endParaRPr lang="en-US"/>
          </a:p>
        </p:txBody>
      </p:sp>
    </p:spTree>
    <p:extLst>
      <p:ext uri="{BB962C8B-B14F-4D97-AF65-F5344CB8AC3E}">
        <p14:creationId xmlns:p14="http://schemas.microsoft.com/office/powerpoint/2010/main" val="30804169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squeeze is basically a modified forklift, commonly mounted to a truck.  Used to move stacks of rectangular bales.   </a:t>
            </a:r>
          </a:p>
        </p:txBody>
      </p:sp>
      <p:sp>
        <p:nvSpPr>
          <p:cNvPr id="4" name="Slide Number Placeholder 3"/>
          <p:cNvSpPr>
            <a:spLocks noGrp="1"/>
          </p:cNvSpPr>
          <p:nvPr>
            <p:ph type="sldNum" sz="quarter" idx="5"/>
          </p:nvPr>
        </p:nvSpPr>
        <p:spPr/>
        <p:txBody>
          <a:bodyPr/>
          <a:lstStyle/>
          <a:p>
            <a:fld id="{D9DB3297-3172-4D21-AB8A-5C4EC4EA8E2A}" type="slidenum">
              <a:rPr lang="en-US" smtClean="0"/>
              <a:t>16</a:t>
            </a:fld>
            <a:endParaRPr lang="en-US"/>
          </a:p>
        </p:txBody>
      </p:sp>
    </p:spTree>
    <p:extLst>
      <p:ext uri="{BB962C8B-B14F-4D97-AF65-F5344CB8AC3E}">
        <p14:creationId xmlns:p14="http://schemas.microsoft.com/office/powerpoint/2010/main" val="19195939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Bale spears are used to move round bales.   They can be attacked to a loader or the tractor 3 point hitch. Note that they come in a variety of styles.  Typically, 1 – 3 “spears”.</a:t>
            </a:r>
          </a:p>
        </p:txBody>
      </p:sp>
      <p:sp>
        <p:nvSpPr>
          <p:cNvPr id="4" name="Slide Number Placeholder 3"/>
          <p:cNvSpPr>
            <a:spLocks noGrp="1"/>
          </p:cNvSpPr>
          <p:nvPr>
            <p:ph type="sldNum" sz="quarter" idx="5"/>
          </p:nvPr>
        </p:nvSpPr>
        <p:spPr/>
        <p:txBody>
          <a:bodyPr/>
          <a:lstStyle/>
          <a:p>
            <a:fld id="{D9DB3297-3172-4D21-AB8A-5C4EC4EA8E2A}" type="slidenum">
              <a:rPr lang="en-US" smtClean="0"/>
              <a:t>17</a:t>
            </a:fld>
            <a:endParaRPr lang="en-US"/>
          </a:p>
        </p:txBody>
      </p:sp>
    </p:spTree>
    <p:extLst>
      <p:ext uri="{BB962C8B-B14F-4D97-AF65-F5344CB8AC3E}">
        <p14:creationId xmlns:p14="http://schemas.microsoft.com/office/powerpoint/2010/main" val="3684735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rake setup used tines across a bar to rake hay from one side to another.  </a:t>
            </a:r>
          </a:p>
        </p:txBody>
      </p:sp>
      <p:sp>
        <p:nvSpPr>
          <p:cNvPr id="4" name="Slide Number Placeholder 3"/>
          <p:cNvSpPr>
            <a:spLocks noGrp="1"/>
          </p:cNvSpPr>
          <p:nvPr>
            <p:ph type="sldNum" sz="quarter" idx="5"/>
          </p:nvPr>
        </p:nvSpPr>
        <p:spPr/>
        <p:txBody>
          <a:bodyPr/>
          <a:lstStyle/>
          <a:p>
            <a:fld id="{D9DB3297-3172-4D21-AB8A-5C4EC4EA8E2A}" type="slidenum">
              <a:rPr lang="en-US" smtClean="0"/>
              <a:t>4</a:t>
            </a:fld>
            <a:endParaRPr lang="en-US"/>
          </a:p>
        </p:txBody>
      </p:sp>
    </p:spTree>
    <p:extLst>
      <p:ext uri="{BB962C8B-B14F-4D97-AF65-F5344CB8AC3E}">
        <p14:creationId xmlns:p14="http://schemas.microsoft.com/office/powerpoint/2010/main" val="35289059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Rotary rakes can be used across a large field.  They can be ground wheel driven or powered by PTO. </a:t>
            </a:r>
          </a:p>
        </p:txBody>
      </p:sp>
      <p:sp>
        <p:nvSpPr>
          <p:cNvPr id="4" name="Slide Number Placeholder 3"/>
          <p:cNvSpPr>
            <a:spLocks noGrp="1"/>
          </p:cNvSpPr>
          <p:nvPr>
            <p:ph type="sldNum" sz="quarter" idx="5"/>
          </p:nvPr>
        </p:nvSpPr>
        <p:spPr/>
        <p:txBody>
          <a:bodyPr/>
          <a:lstStyle/>
          <a:p>
            <a:fld id="{D9DB3297-3172-4D21-AB8A-5C4EC4EA8E2A}" type="slidenum">
              <a:rPr lang="en-US" smtClean="0"/>
              <a:t>5</a:t>
            </a:fld>
            <a:endParaRPr lang="en-US"/>
          </a:p>
        </p:txBody>
      </p:sp>
    </p:spTree>
    <p:extLst>
      <p:ext uri="{BB962C8B-B14F-4D97-AF65-F5344CB8AC3E}">
        <p14:creationId xmlns:p14="http://schemas.microsoft.com/office/powerpoint/2010/main" val="27018248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Used to cut hay such as winter forage, wheat, alfalfa used in feed.  </a:t>
            </a:r>
          </a:p>
        </p:txBody>
      </p:sp>
      <p:sp>
        <p:nvSpPr>
          <p:cNvPr id="4" name="Slide Number Placeholder 3"/>
          <p:cNvSpPr>
            <a:spLocks noGrp="1"/>
          </p:cNvSpPr>
          <p:nvPr>
            <p:ph type="sldNum" sz="quarter" idx="5"/>
          </p:nvPr>
        </p:nvSpPr>
        <p:spPr/>
        <p:txBody>
          <a:bodyPr/>
          <a:lstStyle/>
          <a:p>
            <a:fld id="{D9DB3297-3172-4D21-AB8A-5C4EC4EA8E2A}" type="slidenum">
              <a:rPr lang="en-US" smtClean="0"/>
              <a:t>6</a:t>
            </a:fld>
            <a:endParaRPr lang="en-US"/>
          </a:p>
        </p:txBody>
      </p:sp>
    </p:spTree>
    <p:extLst>
      <p:ext uri="{BB962C8B-B14F-4D97-AF65-F5344CB8AC3E}">
        <p14:creationId xmlns:p14="http://schemas.microsoft.com/office/powerpoint/2010/main" val="15345520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Swathers or also known as windrowers are integral pieces of equipment in hay production.  This “reel” header uses sickle bars to cut at the base of the plant and augers are used to move the cut hay to the center of the head and through a conditioner that breaks the stems to allow for the product to dry quicker before being baled. </a:t>
            </a:r>
          </a:p>
        </p:txBody>
      </p:sp>
      <p:sp>
        <p:nvSpPr>
          <p:cNvPr id="4" name="Slide Number Placeholder 3"/>
          <p:cNvSpPr>
            <a:spLocks noGrp="1"/>
          </p:cNvSpPr>
          <p:nvPr>
            <p:ph type="sldNum" sz="quarter" idx="5"/>
          </p:nvPr>
        </p:nvSpPr>
        <p:spPr/>
        <p:txBody>
          <a:bodyPr/>
          <a:lstStyle/>
          <a:p>
            <a:fld id="{D9DB3297-3172-4D21-AB8A-5C4EC4EA8E2A}" type="slidenum">
              <a:rPr lang="en-US" smtClean="0"/>
              <a:t>7</a:t>
            </a:fld>
            <a:endParaRPr lang="en-US"/>
          </a:p>
        </p:txBody>
      </p:sp>
    </p:spTree>
    <p:extLst>
      <p:ext uri="{BB962C8B-B14F-4D97-AF65-F5344CB8AC3E}">
        <p14:creationId xmlns:p14="http://schemas.microsoft.com/office/powerpoint/2010/main" val="14178259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Rotary heads use blades like a lawn mower to cut the hay.  It allows the swather to operate at a much faster pace through the field improving efficiency. </a:t>
            </a:r>
          </a:p>
        </p:txBody>
      </p:sp>
      <p:sp>
        <p:nvSpPr>
          <p:cNvPr id="4" name="Slide Number Placeholder 3"/>
          <p:cNvSpPr>
            <a:spLocks noGrp="1"/>
          </p:cNvSpPr>
          <p:nvPr>
            <p:ph type="sldNum" sz="quarter" idx="5"/>
          </p:nvPr>
        </p:nvSpPr>
        <p:spPr/>
        <p:txBody>
          <a:bodyPr/>
          <a:lstStyle/>
          <a:p>
            <a:fld id="{D9DB3297-3172-4D21-AB8A-5C4EC4EA8E2A}" type="slidenum">
              <a:rPr lang="en-US" smtClean="0"/>
              <a:t>8</a:t>
            </a:fld>
            <a:endParaRPr lang="en-US"/>
          </a:p>
        </p:txBody>
      </p:sp>
    </p:spTree>
    <p:extLst>
      <p:ext uri="{BB962C8B-B14F-4D97-AF65-F5344CB8AC3E}">
        <p14:creationId xmlns:p14="http://schemas.microsoft.com/office/powerpoint/2010/main" val="17751425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Round balers are common throughout the united states predominately in the Midwest.  </a:t>
            </a:r>
          </a:p>
        </p:txBody>
      </p:sp>
      <p:sp>
        <p:nvSpPr>
          <p:cNvPr id="4" name="Slide Number Placeholder 3"/>
          <p:cNvSpPr>
            <a:spLocks noGrp="1"/>
          </p:cNvSpPr>
          <p:nvPr>
            <p:ph type="sldNum" sz="quarter" idx="5"/>
          </p:nvPr>
        </p:nvSpPr>
        <p:spPr/>
        <p:txBody>
          <a:bodyPr/>
          <a:lstStyle/>
          <a:p>
            <a:fld id="{D9DB3297-3172-4D21-AB8A-5C4EC4EA8E2A}" type="slidenum">
              <a:rPr lang="en-US" smtClean="0"/>
              <a:t>9</a:t>
            </a:fld>
            <a:endParaRPr lang="en-US"/>
          </a:p>
        </p:txBody>
      </p:sp>
    </p:spTree>
    <p:extLst>
      <p:ext uri="{BB962C8B-B14F-4D97-AF65-F5344CB8AC3E}">
        <p14:creationId xmlns:p14="http://schemas.microsoft.com/office/powerpoint/2010/main" val="23574647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Large balers make a much bigger module of hay, traditionally used in large livestock operations like dairies and feed lots.  The bales can weigh upwards of 2,000 lbs.  </a:t>
            </a:r>
          </a:p>
        </p:txBody>
      </p:sp>
      <p:sp>
        <p:nvSpPr>
          <p:cNvPr id="4" name="Slide Number Placeholder 3"/>
          <p:cNvSpPr>
            <a:spLocks noGrp="1"/>
          </p:cNvSpPr>
          <p:nvPr>
            <p:ph type="sldNum" sz="quarter" idx="5"/>
          </p:nvPr>
        </p:nvSpPr>
        <p:spPr/>
        <p:txBody>
          <a:bodyPr/>
          <a:lstStyle/>
          <a:p>
            <a:fld id="{D9DB3297-3172-4D21-AB8A-5C4EC4EA8E2A}" type="slidenum">
              <a:rPr lang="en-US" smtClean="0"/>
              <a:t>10</a:t>
            </a:fld>
            <a:endParaRPr lang="en-US"/>
          </a:p>
        </p:txBody>
      </p:sp>
    </p:spTree>
    <p:extLst>
      <p:ext uri="{BB962C8B-B14F-4D97-AF65-F5344CB8AC3E}">
        <p14:creationId xmlns:p14="http://schemas.microsoft.com/office/powerpoint/2010/main" val="8461106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twine or also known as 3 string balers produce bales that weigh between 85-150 </a:t>
            </a:r>
            <a:r>
              <a:rPr lang="en-US" dirty="0" err="1"/>
              <a:t>lbs</a:t>
            </a:r>
            <a:r>
              <a:rPr lang="en-US" dirty="0"/>
              <a:t> depending on the crop.  Common in many states and the hay is used in various livestock production operations.  </a:t>
            </a:r>
          </a:p>
        </p:txBody>
      </p:sp>
      <p:sp>
        <p:nvSpPr>
          <p:cNvPr id="4" name="Slide Number Placeholder 3"/>
          <p:cNvSpPr>
            <a:spLocks noGrp="1"/>
          </p:cNvSpPr>
          <p:nvPr>
            <p:ph type="sldNum" sz="quarter" idx="5"/>
          </p:nvPr>
        </p:nvSpPr>
        <p:spPr/>
        <p:txBody>
          <a:bodyPr/>
          <a:lstStyle/>
          <a:p>
            <a:fld id="{D9DB3297-3172-4D21-AB8A-5C4EC4EA8E2A}" type="slidenum">
              <a:rPr lang="en-US" smtClean="0"/>
              <a:t>11</a:t>
            </a:fld>
            <a:endParaRPr lang="en-US"/>
          </a:p>
        </p:txBody>
      </p:sp>
    </p:spTree>
    <p:extLst>
      <p:ext uri="{BB962C8B-B14F-4D97-AF65-F5344CB8AC3E}">
        <p14:creationId xmlns:p14="http://schemas.microsoft.com/office/powerpoint/2010/main" val="13056248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1_Tool ID - Animate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221081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7">
            <a:extLst>
              <a:ext uri="{FF2B5EF4-FFF2-40B4-BE49-F238E27FC236}">
                <a16:creationId xmlns:a16="http://schemas.microsoft.com/office/drawing/2014/main" id="{B8A73B52-C094-20E2-C1B2-462970314BB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8">
            <a:extLst>
              <a:ext uri="{FF2B5EF4-FFF2-40B4-BE49-F238E27FC236}">
                <a16:creationId xmlns:a16="http://schemas.microsoft.com/office/drawing/2014/main" id="{7074275A-45E8-554A-485C-872CF58ACF7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9">
            <a:extLst>
              <a:ext uri="{FF2B5EF4-FFF2-40B4-BE49-F238E27FC236}">
                <a16:creationId xmlns:a16="http://schemas.microsoft.com/office/drawing/2014/main" id="{BD6513AE-66D0-BDD1-5939-E12802D5A077}"/>
              </a:ext>
            </a:extLst>
          </p:cNvPr>
          <p:cNvSpPr>
            <a:spLocks noGrp="1" noChangeArrowheads="1"/>
          </p:cNvSpPr>
          <p:nvPr>
            <p:ph type="sldNum" sz="quarter" idx="12"/>
          </p:nvPr>
        </p:nvSpPr>
        <p:spPr>
          <a:ln/>
        </p:spPr>
        <p:txBody>
          <a:bodyPr/>
          <a:lstStyle>
            <a:lvl1pPr>
              <a:defRPr/>
            </a:lvl1pPr>
          </a:lstStyle>
          <a:p>
            <a:fld id="{0249F9B8-E269-4104-B6EC-0504B1CB2542}" type="slidenum">
              <a:rPr lang="en-US" altLang="en-US"/>
              <a:pPr/>
              <a:t>‹#›</a:t>
            </a:fld>
            <a:endParaRPr lang="en-US" altLang="en-US"/>
          </a:p>
        </p:txBody>
      </p:sp>
    </p:spTree>
    <p:extLst>
      <p:ext uri="{BB962C8B-B14F-4D97-AF65-F5344CB8AC3E}">
        <p14:creationId xmlns:p14="http://schemas.microsoft.com/office/powerpoint/2010/main" val="329251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4">
            <a:extLst>
              <a:ext uri="{FF2B5EF4-FFF2-40B4-BE49-F238E27FC236}">
                <a16:creationId xmlns:a16="http://schemas.microsoft.com/office/drawing/2014/main" id="{D66598F5-C273-4FA8-B151-0F4527229011}"/>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D1869FFD-46B0-43A2-9A6A-D8486FA4E321}"/>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553067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E9F63E7-1D5B-40F1-B791-2681AE7F9FCA}"/>
              </a:ext>
            </a:extLst>
          </p:cNvPr>
          <p:cNvSpPr/>
          <p:nvPr/>
        </p:nvSpPr>
        <p:spPr>
          <a:xfrm>
            <a:off x="1092" y="6558664"/>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4" name="Rectangle 13">
            <a:extLst>
              <a:ext uri="{FF2B5EF4-FFF2-40B4-BE49-F238E27FC236}">
                <a16:creationId xmlns:a16="http://schemas.microsoft.com/office/drawing/2014/main" id="{4CAB6EB9-EB08-4444-BDF9-15D0AE31303E}"/>
              </a:ext>
            </a:extLst>
          </p:cNvPr>
          <p:cNvSpPr/>
          <p:nvPr/>
        </p:nvSpPr>
        <p:spPr>
          <a:xfrm>
            <a:off x="0" y="6313375"/>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BD1CBF56-964C-4E70-BA6F-F81710D40A3B}"/>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p:cNvSpPr>
            <a:spLocks noGrp="1"/>
          </p:cNvSpPr>
          <p:nvPr>
            <p:ph type="sldNum" sz="quarter" idx="12"/>
          </p:nvPr>
        </p:nvSpPr>
        <p:spPr>
          <a:xfrm>
            <a:off x="7086600" y="6474305"/>
            <a:ext cx="2057400" cy="365125"/>
          </a:xfrm>
          <a:prstGeom prst="rect">
            <a:avLst/>
          </a:prstGeom>
        </p:spPr>
        <p:txBody>
          <a:bodyPr/>
          <a:lstStyle>
            <a:lvl1pPr>
              <a:defRPr>
                <a:solidFill>
                  <a:schemeClr val="bg1">
                    <a:lumMod val="85000"/>
                  </a:schemeClr>
                </a:solidFill>
              </a:defRPr>
            </a:lvl1pPr>
          </a:lstStyle>
          <a:p>
            <a:fld id="{5EB68B22-939C-4CB8-9475-5C7A063AE711}" type="slidenum">
              <a:rPr lang="en-US" smtClean="0"/>
              <a:t>‹#›</a:t>
            </a:fld>
            <a:endParaRPr lang="en-US"/>
          </a:p>
        </p:txBody>
      </p:sp>
      <p:pic>
        <p:nvPicPr>
          <p:cNvPr id="7" name="Picture 6" descr="NationalFFA_Emblem_R_3C_RGB.png">
            <a:extLst>
              <a:ext uri="{FF2B5EF4-FFF2-40B4-BE49-F238E27FC236}">
                <a16:creationId xmlns:a16="http://schemas.microsoft.com/office/drawing/2014/main" id="{23C8238D-4726-482F-A7B7-1C8D30C9CEC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874001" y="78163"/>
            <a:ext cx="1095621" cy="1315989"/>
          </a:xfrm>
          <a:prstGeom prst="rect">
            <a:avLst/>
          </a:prstGeom>
        </p:spPr>
      </p:pic>
      <p:pic>
        <p:nvPicPr>
          <p:cNvPr id="8" name="Picture 7">
            <a:extLst>
              <a:ext uri="{FF2B5EF4-FFF2-40B4-BE49-F238E27FC236}">
                <a16:creationId xmlns:a16="http://schemas.microsoft.com/office/drawing/2014/main" id="{70038BA5-0A21-4FA2-8D8C-6CE01110E2B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29629" y="907059"/>
            <a:ext cx="2067111" cy="169039"/>
          </a:xfrm>
          <a:prstGeom prst="rect">
            <a:avLst/>
          </a:prstGeom>
        </p:spPr>
      </p:pic>
      <p:pic>
        <p:nvPicPr>
          <p:cNvPr id="9" name="Picture 8">
            <a:extLst>
              <a:ext uri="{FF2B5EF4-FFF2-40B4-BE49-F238E27FC236}">
                <a16:creationId xmlns:a16="http://schemas.microsoft.com/office/drawing/2014/main" id="{DE11F512-F570-4993-9BDF-88CC814FB1E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08678" y="481013"/>
            <a:ext cx="2133556" cy="355157"/>
          </a:xfrm>
          <a:prstGeom prst="rect">
            <a:avLst/>
          </a:prstGeom>
        </p:spPr>
      </p:pic>
    </p:spTree>
    <p:extLst>
      <p:ext uri="{BB962C8B-B14F-4D97-AF65-F5344CB8AC3E}">
        <p14:creationId xmlns:p14="http://schemas.microsoft.com/office/powerpoint/2010/main" val="2460575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70D288F8-0E4C-44AB-A8DE-AC16F0700E22}"/>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AA202127-6E23-437D-B12B-C3A9CF6C625D}"/>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279713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A23F876A-3CC0-4BC5-AF3F-84F2312C3D47}"/>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9" name="Slide Number Placeholder 5">
            <a:extLst>
              <a:ext uri="{FF2B5EF4-FFF2-40B4-BE49-F238E27FC236}">
                <a16:creationId xmlns:a16="http://schemas.microsoft.com/office/drawing/2014/main" id="{D780B6C9-E977-4593-AF85-301C121B92D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25951498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4">
            <a:extLst>
              <a:ext uri="{FF2B5EF4-FFF2-40B4-BE49-F238E27FC236}">
                <a16:creationId xmlns:a16="http://schemas.microsoft.com/office/drawing/2014/main" id="{0CF96EB7-8876-43AA-B4FC-AD043A3D3A34}"/>
              </a:ext>
            </a:extLst>
          </p:cNvPr>
          <p:cNvSpPr>
            <a:spLocks noGrp="1"/>
          </p:cNvSpPr>
          <p:nvPr>
            <p:ph type="ftr" sz="quarter" idx="10"/>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1" name="Slide Number Placeholder 5">
            <a:extLst>
              <a:ext uri="{FF2B5EF4-FFF2-40B4-BE49-F238E27FC236}">
                <a16:creationId xmlns:a16="http://schemas.microsoft.com/office/drawing/2014/main" id="{00D5CDF1-A90B-4D77-8120-A818D799F156}"/>
              </a:ext>
            </a:extLst>
          </p:cNvPr>
          <p:cNvSpPr>
            <a:spLocks noGrp="1"/>
          </p:cNvSpPr>
          <p:nvPr>
            <p:ph type="sldNum" sz="quarter" idx="11"/>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984786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353445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ool I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954866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7C83E20D-C0C5-42F5-85FB-584F8395FE36}"/>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a:extLst>
              <a:ext uri="{FF2B5EF4-FFF2-40B4-BE49-F238E27FC236}">
                <a16:creationId xmlns:a16="http://schemas.microsoft.com/office/drawing/2014/main" id="{B2C3A191-8A29-4F8B-97A9-15D8093C8E4F}"/>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32326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015252"/>
            <a:ext cx="7886700" cy="67543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F947555-E225-45F7-A9EE-5F77AEA7F9BD}"/>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pic>
        <p:nvPicPr>
          <p:cNvPr id="8" name="Picture 7" descr="NationalFFA_Emblem_R_3C_RGB.png">
            <a:extLst>
              <a:ext uri="{FF2B5EF4-FFF2-40B4-BE49-F238E27FC236}">
                <a16:creationId xmlns:a16="http://schemas.microsoft.com/office/drawing/2014/main" id="{391D5194-E869-42BB-B15B-77F71ED2BCBB}"/>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7874001" y="78163"/>
            <a:ext cx="1095621" cy="1315989"/>
          </a:xfrm>
          <a:prstGeom prst="rect">
            <a:avLst/>
          </a:prstGeom>
        </p:spPr>
      </p:pic>
      <p:pic>
        <p:nvPicPr>
          <p:cNvPr id="9" name="Picture 8">
            <a:extLst>
              <a:ext uri="{FF2B5EF4-FFF2-40B4-BE49-F238E27FC236}">
                <a16:creationId xmlns:a16="http://schemas.microsoft.com/office/drawing/2014/main" id="{91CBCA79-0A1F-400A-A430-54F634F955B2}"/>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5829629" y="907059"/>
            <a:ext cx="2067111" cy="169039"/>
          </a:xfrm>
          <a:prstGeom prst="rect">
            <a:avLst/>
          </a:prstGeom>
        </p:spPr>
      </p:pic>
      <p:pic>
        <p:nvPicPr>
          <p:cNvPr id="10" name="Picture 9">
            <a:extLst>
              <a:ext uri="{FF2B5EF4-FFF2-40B4-BE49-F238E27FC236}">
                <a16:creationId xmlns:a16="http://schemas.microsoft.com/office/drawing/2014/main" id="{1A50C4B0-EF51-4CD4-B574-F380E5212DAE}"/>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5808678" y="481013"/>
            <a:ext cx="2133556" cy="355157"/>
          </a:xfrm>
          <a:prstGeom prst="rect">
            <a:avLst/>
          </a:prstGeom>
        </p:spPr>
      </p:pic>
      <p:sp>
        <p:nvSpPr>
          <p:cNvPr id="15" name="Rectangle 14">
            <a:extLst>
              <a:ext uri="{FF2B5EF4-FFF2-40B4-BE49-F238E27FC236}">
                <a16:creationId xmlns:a16="http://schemas.microsoft.com/office/drawing/2014/main" id="{BC3FE216-1926-4747-9E89-7EF8ACB9834E}"/>
              </a:ext>
            </a:extLst>
          </p:cNvPr>
          <p:cNvSpPr/>
          <p:nvPr/>
        </p:nvSpPr>
        <p:spPr>
          <a:xfrm>
            <a:off x="0" y="6322001"/>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8B081E06-E967-475B-9722-66D1AB49C960}"/>
              </a:ext>
            </a:extLst>
          </p:cNvPr>
          <p:cNvSpPr/>
          <p:nvPr/>
        </p:nvSpPr>
        <p:spPr>
          <a:xfrm>
            <a:off x="1092" y="6552197"/>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7" name="Footer Placeholder 4">
            <a:extLst>
              <a:ext uri="{FF2B5EF4-FFF2-40B4-BE49-F238E27FC236}">
                <a16:creationId xmlns:a16="http://schemas.microsoft.com/office/drawing/2014/main" id="{02E17FFC-51D6-4844-B4D2-4BA352D361D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8" name="Slide Number Placeholder 5">
            <a:extLst>
              <a:ext uri="{FF2B5EF4-FFF2-40B4-BE49-F238E27FC236}">
                <a16:creationId xmlns:a16="http://schemas.microsoft.com/office/drawing/2014/main" id="{2EAB219D-51E1-4681-9B9D-D8A4BA342A0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57285882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2">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3">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4">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5">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F4BF2-B750-4B1F-B9B5-5995332CA4E0}"/>
              </a:ext>
            </a:extLst>
          </p:cNvPr>
          <p:cNvSpPr>
            <a:spLocks noGrp="1"/>
          </p:cNvSpPr>
          <p:nvPr>
            <p:ph type="ctrTitle"/>
          </p:nvPr>
        </p:nvSpPr>
        <p:spPr/>
        <p:txBody>
          <a:bodyPr>
            <a:normAutofit/>
          </a:bodyPr>
          <a:lstStyle/>
          <a:p>
            <a:r>
              <a:rPr lang="en-US" dirty="0"/>
              <a:t>Machinery Skills</a:t>
            </a:r>
          </a:p>
        </p:txBody>
      </p:sp>
      <p:sp>
        <p:nvSpPr>
          <p:cNvPr id="8" name="Subtitle 7">
            <a:extLst>
              <a:ext uri="{FF2B5EF4-FFF2-40B4-BE49-F238E27FC236}">
                <a16:creationId xmlns:a16="http://schemas.microsoft.com/office/drawing/2014/main" id="{D93D5BCB-C178-4CBC-99A8-FAA4848D8024}"/>
              </a:ext>
            </a:extLst>
          </p:cNvPr>
          <p:cNvSpPr>
            <a:spLocks noGrp="1"/>
          </p:cNvSpPr>
          <p:nvPr>
            <p:ph type="subTitle" idx="1"/>
          </p:nvPr>
        </p:nvSpPr>
        <p:spPr/>
        <p:txBody>
          <a:bodyPr/>
          <a:lstStyle/>
          <a:p>
            <a:r>
              <a:rPr lang="en-US" dirty="0"/>
              <a:t>Lesson 9.2</a:t>
            </a:r>
          </a:p>
          <a:p>
            <a:r>
              <a:rPr lang="en-US" sz="2000" dirty="0"/>
              <a:t>Hay Equipment</a:t>
            </a:r>
          </a:p>
        </p:txBody>
      </p:sp>
      <p:sp>
        <p:nvSpPr>
          <p:cNvPr id="3" name="Footer Placeholder 2">
            <a:extLst>
              <a:ext uri="{FF2B5EF4-FFF2-40B4-BE49-F238E27FC236}">
                <a16:creationId xmlns:a16="http://schemas.microsoft.com/office/drawing/2014/main" id="{98E684B7-EEC5-4726-9732-78100D6A4DFF}"/>
              </a:ext>
            </a:extLst>
          </p:cNvPr>
          <p:cNvSpPr>
            <a:spLocks noGrp="1"/>
          </p:cNvSpPr>
          <p:nvPr>
            <p:ph type="ftr" sz="quarter" idx="11"/>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862211FE-D04F-40CF-A76A-EB7134868D4B}"/>
              </a:ext>
            </a:extLst>
          </p:cNvPr>
          <p:cNvSpPr>
            <a:spLocks noGrp="1"/>
          </p:cNvSpPr>
          <p:nvPr>
            <p:ph type="sldNum" sz="quarter" idx="12"/>
          </p:nvPr>
        </p:nvSpPr>
        <p:spPr/>
        <p:txBody>
          <a:bodyPr/>
          <a:lstStyle/>
          <a:p>
            <a:fld id="{3812B06D-486B-4B1A-AFB8-52DAFFEF9BA0}" type="slidenum">
              <a:rPr lang="en-US" altLang="en-US" smtClean="0"/>
              <a:pPr/>
              <a:t>1</a:t>
            </a:fld>
            <a:endParaRPr lang="en-US" altLang="en-US"/>
          </a:p>
        </p:txBody>
      </p:sp>
    </p:spTree>
    <p:extLst>
      <p:ext uri="{BB962C8B-B14F-4D97-AF65-F5344CB8AC3E}">
        <p14:creationId xmlns:p14="http://schemas.microsoft.com/office/powerpoint/2010/main" val="3230425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684C5-536F-CF40-3864-D5AC20C014E7}"/>
              </a:ext>
            </a:extLst>
          </p:cNvPr>
          <p:cNvSpPr>
            <a:spLocks noGrp="1"/>
          </p:cNvSpPr>
          <p:nvPr>
            <p:ph type="title"/>
          </p:nvPr>
        </p:nvSpPr>
        <p:spPr/>
        <p:txBody>
          <a:bodyPr>
            <a:normAutofit fontScale="90000"/>
          </a:bodyPr>
          <a:lstStyle/>
          <a:p>
            <a:pPr algn="ctr"/>
            <a:r>
              <a:rPr lang="en-US" dirty="0"/>
              <a:t>Large Square Baler</a:t>
            </a:r>
          </a:p>
        </p:txBody>
      </p:sp>
      <p:pic>
        <p:nvPicPr>
          <p:cNvPr id="6" name="Content Placeholder 5">
            <a:extLst>
              <a:ext uri="{FF2B5EF4-FFF2-40B4-BE49-F238E27FC236}">
                <a16:creationId xmlns:a16="http://schemas.microsoft.com/office/drawing/2014/main" id="{14846997-85FC-C475-555C-166A96F25354}"/>
              </a:ext>
            </a:extLst>
          </p:cNvPr>
          <p:cNvPicPr>
            <a:picLocks noGrp="1" noChangeAspect="1"/>
          </p:cNvPicPr>
          <p:nvPr>
            <p:ph idx="1"/>
          </p:nvPr>
        </p:nvPicPr>
        <p:blipFill>
          <a:blip r:embed="rId3"/>
          <a:stretch>
            <a:fillRect/>
          </a:stretch>
        </p:blipFill>
        <p:spPr>
          <a:xfrm>
            <a:off x="2682076" y="2745409"/>
            <a:ext cx="3779848" cy="2511770"/>
          </a:xfrm>
          <a:prstGeom prst="rect">
            <a:avLst/>
          </a:prstGeom>
        </p:spPr>
      </p:pic>
      <p:sp>
        <p:nvSpPr>
          <p:cNvPr id="4" name="Footer Placeholder 3">
            <a:extLst>
              <a:ext uri="{FF2B5EF4-FFF2-40B4-BE49-F238E27FC236}">
                <a16:creationId xmlns:a16="http://schemas.microsoft.com/office/drawing/2014/main" id="{79E311D3-8E1A-10A2-D8F9-FD3F3DED436B}"/>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C7AFD58A-B5C2-57BC-F94A-7AA4A1BB99A9}"/>
              </a:ext>
            </a:extLst>
          </p:cNvPr>
          <p:cNvSpPr>
            <a:spLocks noGrp="1"/>
          </p:cNvSpPr>
          <p:nvPr>
            <p:ph type="sldNum" sz="quarter" idx="4"/>
          </p:nvPr>
        </p:nvSpPr>
        <p:spPr/>
        <p:txBody>
          <a:bodyPr/>
          <a:lstStyle/>
          <a:p>
            <a:fld id="{5EB68B22-939C-4CB8-9475-5C7A063AE711}" type="slidenum">
              <a:rPr lang="en-US" smtClean="0"/>
              <a:t>10</a:t>
            </a:fld>
            <a:endParaRPr lang="en-US"/>
          </a:p>
        </p:txBody>
      </p:sp>
    </p:spTree>
    <p:extLst>
      <p:ext uri="{BB962C8B-B14F-4D97-AF65-F5344CB8AC3E}">
        <p14:creationId xmlns:p14="http://schemas.microsoft.com/office/powerpoint/2010/main" val="4861098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E7AD55-39F3-B284-F79E-0E0F56CEDC3D}"/>
              </a:ext>
            </a:extLst>
          </p:cNvPr>
          <p:cNvSpPr>
            <a:spLocks noGrp="1"/>
          </p:cNvSpPr>
          <p:nvPr>
            <p:ph type="title"/>
          </p:nvPr>
        </p:nvSpPr>
        <p:spPr/>
        <p:txBody>
          <a:bodyPr>
            <a:normAutofit fontScale="90000"/>
          </a:bodyPr>
          <a:lstStyle/>
          <a:p>
            <a:pPr algn="ctr"/>
            <a:r>
              <a:rPr lang="en-US" dirty="0"/>
              <a:t>3 Twine Baler</a:t>
            </a:r>
          </a:p>
        </p:txBody>
      </p:sp>
      <p:pic>
        <p:nvPicPr>
          <p:cNvPr id="7" name="Content Placeholder 6" descr="A picture containing grass, outdoor, outdoor object, farm machine&#10;&#10;Description automatically generated">
            <a:extLst>
              <a:ext uri="{FF2B5EF4-FFF2-40B4-BE49-F238E27FC236}">
                <a16:creationId xmlns:a16="http://schemas.microsoft.com/office/drawing/2014/main" id="{BA7FC283-1F26-C993-1016-1F1EFD11DAC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66875" y="2572544"/>
            <a:ext cx="5810250" cy="2857500"/>
          </a:xfrm>
        </p:spPr>
      </p:pic>
      <p:sp>
        <p:nvSpPr>
          <p:cNvPr id="4" name="Footer Placeholder 3">
            <a:extLst>
              <a:ext uri="{FF2B5EF4-FFF2-40B4-BE49-F238E27FC236}">
                <a16:creationId xmlns:a16="http://schemas.microsoft.com/office/drawing/2014/main" id="{95A92213-23C2-C08E-960C-2E1B369CEF68}"/>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FF5B077B-F120-1A09-3F85-0878CC4EC5C8}"/>
              </a:ext>
            </a:extLst>
          </p:cNvPr>
          <p:cNvSpPr>
            <a:spLocks noGrp="1"/>
          </p:cNvSpPr>
          <p:nvPr>
            <p:ph type="sldNum" sz="quarter" idx="4"/>
          </p:nvPr>
        </p:nvSpPr>
        <p:spPr/>
        <p:txBody>
          <a:bodyPr/>
          <a:lstStyle/>
          <a:p>
            <a:fld id="{5EB68B22-939C-4CB8-9475-5C7A063AE711}" type="slidenum">
              <a:rPr lang="en-US" smtClean="0"/>
              <a:t>11</a:t>
            </a:fld>
            <a:endParaRPr lang="en-US"/>
          </a:p>
        </p:txBody>
      </p:sp>
    </p:spTree>
    <p:extLst>
      <p:ext uri="{BB962C8B-B14F-4D97-AF65-F5344CB8AC3E}">
        <p14:creationId xmlns:p14="http://schemas.microsoft.com/office/powerpoint/2010/main" val="22118501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C93EB-06C0-829E-812C-75E9A0EA2F1B}"/>
              </a:ext>
            </a:extLst>
          </p:cNvPr>
          <p:cNvSpPr>
            <a:spLocks noGrp="1"/>
          </p:cNvSpPr>
          <p:nvPr>
            <p:ph type="title"/>
          </p:nvPr>
        </p:nvSpPr>
        <p:spPr/>
        <p:txBody>
          <a:bodyPr>
            <a:normAutofit fontScale="90000"/>
          </a:bodyPr>
          <a:lstStyle/>
          <a:p>
            <a:pPr algn="ctr"/>
            <a:r>
              <a:rPr lang="en-US" dirty="0"/>
              <a:t>PTO Driven Baler</a:t>
            </a:r>
          </a:p>
        </p:txBody>
      </p:sp>
      <p:pic>
        <p:nvPicPr>
          <p:cNvPr id="7" name="Content Placeholder 6" descr="A red tractor in a field&#10;&#10;Description automatically generated with medium confidence">
            <a:extLst>
              <a:ext uri="{FF2B5EF4-FFF2-40B4-BE49-F238E27FC236}">
                <a16:creationId xmlns:a16="http://schemas.microsoft.com/office/drawing/2014/main" id="{FAFA2AEC-E9D8-97C8-8E91-B81B59F472C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08333" y="2358313"/>
            <a:ext cx="4327334" cy="2879644"/>
          </a:xfrm>
        </p:spPr>
      </p:pic>
      <p:sp>
        <p:nvSpPr>
          <p:cNvPr id="4" name="Footer Placeholder 3">
            <a:extLst>
              <a:ext uri="{FF2B5EF4-FFF2-40B4-BE49-F238E27FC236}">
                <a16:creationId xmlns:a16="http://schemas.microsoft.com/office/drawing/2014/main" id="{72700FCA-2B5A-9B44-694C-4B639350219E}"/>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30F9BEBB-689A-1FB1-CC63-655F5EEF586C}"/>
              </a:ext>
            </a:extLst>
          </p:cNvPr>
          <p:cNvSpPr>
            <a:spLocks noGrp="1"/>
          </p:cNvSpPr>
          <p:nvPr>
            <p:ph type="sldNum" sz="quarter" idx="4"/>
          </p:nvPr>
        </p:nvSpPr>
        <p:spPr/>
        <p:txBody>
          <a:bodyPr/>
          <a:lstStyle/>
          <a:p>
            <a:fld id="{5EB68B22-939C-4CB8-9475-5C7A063AE711}" type="slidenum">
              <a:rPr lang="en-US" smtClean="0"/>
              <a:t>12</a:t>
            </a:fld>
            <a:endParaRPr lang="en-US"/>
          </a:p>
        </p:txBody>
      </p:sp>
    </p:spTree>
    <p:extLst>
      <p:ext uri="{BB962C8B-B14F-4D97-AF65-F5344CB8AC3E}">
        <p14:creationId xmlns:p14="http://schemas.microsoft.com/office/powerpoint/2010/main" val="2162847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12571-C748-16E7-28AA-EE56D83F08BD}"/>
              </a:ext>
            </a:extLst>
          </p:cNvPr>
          <p:cNvSpPr>
            <a:spLocks noGrp="1"/>
          </p:cNvSpPr>
          <p:nvPr>
            <p:ph type="title"/>
          </p:nvPr>
        </p:nvSpPr>
        <p:spPr/>
        <p:txBody>
          <a:bodyPr>
            <a:normAutofit fontScale="90000"/>
          </a:bodyPr>
          <a:lstStyle/>
          <a:p>
            <a:pPr algn="ctr"/>
            <a:r>
              <a:rPr lang="en-US" dirty="0"/>
              <a:t>Pair of 3 Twine Balers</a:t>
            </a:r>
          </a:p>
        </p:txBody>
      </p:sp>
      <p:pic>
        <p:nvPicPr>
          <p:cNvPr id="7" name="Content Placeholder 6" descr="A picture containing grass, green, field, outdoor object&#10;&#10;Description automatically generated">
            <a:extLst>
              <a:ext uri="{FF2B5EF4-FFF2-40B4-BE49-F238E27FC236}">
                <a16:creationId xmlns:a16="http://schemas.microsoft.com/office/drawing/2014/main" id="{3353E271-623F-4A95-EEA4-3D2B8D14A7D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143250" y="2572544"/>
            <a:ext cx="2857500" cy="2857500"/>
          </a:xfrm>
        </p:spPr>
      </p:pic>
      <p:sp>
        <p:nvSpPr>
          <p:cNvPr id="4" name="Footer Placeholder 3">
            <a:extLst>
              <a:ext uri="{FF2B5EF4-FFF2-40B4-BE49-F238E27FC236}">
                <a16:creationId xmlns:a16="http://schemas.microsoft.com/office/drawing/2014/main" id="{E6E1D1D3-4710-0AC4-6271-3A1EEE01A50D}"/>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88FCEA85-BE51-930D-1177-6A41395DDB14}"/>
              </a:ext>
            </a:extLst>
          </p:cNvPr>
          <p:cNvSpPr>
            <a:spLocks noGrp="1"/>
          </p:cNvSpPr>
          <p:nvPr>
            <p:ph type="sldNum" sz="quarter" idx="4"/>
          </p:nvPr>
        </p:nvSpPr>
        <p:spPr/>
        <p:txBody>
          <a:bodyPr/>
          <a:lstStyle/>
          <a:p>
            <a:fld id="{5EB68B22-939C-4CB8-9475-5C7A063AE711}" type="slidenum">
              <a:rPr lang="en-US" smtClean="0"/>
              <a:t>13</a:t>
            </a:fld>
            <a:endParaRPr lang="en-US"/>
          </a:p>
        </p:txBody>
      </p:sp>
    </p:spTree>
    <p:extLst>
      <p:ext uri="{BB962C8B-B14F-4D97-AF65-F5344CB8AC3E}">
        <p14:creationId xmlns:p14="http://schemas.microsoft.com/office/powerpoint/2010/main" val="7682749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246F29-5DD5-F43C-DD14-0175DBD09FF2}"/>
              </a:ext>
            </a:extLst>
          </p:cNvPr>
          <p:cNvSpPr>
            <a:spLocks noGrp="1"/>
          </p:cNvSpPr>
          <p:nvPr>
            <p:ph type="title"/>
          </p:nvPr>
        </p:nvSpPr>
        <p:spPr/>
        <p:txBody>
          <a:bodyPr>
            <a:normAutofit fontScale="90000"/>
          </a:bodyPr>
          <a:lstStyle/>
          <a:p>
            <a:pPr algn="ctr"/>
            <a:r>
              <a:rPr lang="en-US" dirty="0"/>
              <a:t>Harrow Bed / Bale Wagon </a:t>
            </a:r>
          </a:p>
        </p:txBody>
      </p:sp>
      <p:pic>
        <p:nvPicPr>
          <p:cNvPr id="7" name="Content Placeholder 6" descr="A picture containing grass, outdoor, sky, truck&#10;&#10;Description automatically generated">
            <a:extLst>
              <a:ext uri="{FF2B5EF4-FFF2-40B4-BE49-F238E27FC236}">
                <a16:creationId xmlns:a16="http://schemas.microsoft.com/office/drawing/2014/main" id="{4E305075-8F3A-AC6B-EADA-0E731FA04705}"/>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71108" y="1825625"/>
            <a:ext cx="5801784" cy="4351338"/>
          </a:xfrm>
        </p:spPr>
      </p:pic>
      <p:sp>
        <p:nvSpPr>
          <p:cNvPr id="4" name="Footer Placeholder 3">
            <a:extLst>
              <a:ext uri="{FF2B5EF4-FFF2-40B4-BE49-F238E27FC236}">
                <a16:creationId xmlns:a16="http://schemas.microsoft.com/office/drawing/2014/main" id="{2FB4BE02-A11F-8B7F-F4E4-2805D52B0BB2}"/>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4FDD0F43-705C-4C60-0D0A-FAB6A97980DB}"/>
              </a:ext>
            </a:extLst>
          </p:cNvPr>
          <p:cNvSpPr>
            <a:spLocks noGrp="1"/>
          </p:cNvSpPr>
          <p:nvPr>
            <p:ph type="sldNum" sz="quarter" idx="4"/>
          </p:nvPr>
        </p:nvSpPr>
        <p:spPr/>
        <p:txBody>
          <a:bodyPr/>
          <a:lstStyle/>
          <a:p>
            <a:fld id="{5EB68B22-939C-4CB8-9475-5C7A063AE711}" type="slidenum">
              <a:rPr lang="en-US" smtClean="0"/>
              <a:t>14</a:t>
            </a:fld>
            <a:endParaRPr lang="en-US"/>
          </a:p>
        </p:txBody>
      </p:sp>
    </p:spTree>
    <p:extLst>
      <p:ext uri="{BB962C8B-B14F-4D97-AF65-F5344CB8AC3E}">
        <p14:creationId xmlns:p14="http://schemas.microsoft.com/office/powerpoint/2010/main" val="1001087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0F0D8-1391-98B2-2D5C-4AC9AB991CCF}"/>
              </a:ext>
            </a:extLst>
          </p:cNvPr>
          <p:cNvSpPr>
            <a:spLocks noGrp="1"/>
          </p:cNvSpPr>
          <p:nvPr>
            <p:ph type="title"/>
          </p:nvPr>
        </p:nvSpPr>
        <p:spPr/>
        <p:txBody>
          <a:bodyPr>
            <a:normAutofit fontScale="90000"/>
          </a:bodyPr>
          <a:lstStyle/>
          <a:p>
            <a:pPr algn="ctr"/>
            <a:r>
              <a:rPr lang="en-US" dirty="0"/>
              <a:t>Bale Wagon</a:t>
            </a:r>
          </a:p>
        </p:txBody>
      </p:sp>
      <p:pic>
        <p:nvPicPr>
          <p:cNvPr id="7" name="Content Placeholder 6" descr="A picture containing grass, outdoor, sky, truck">
            <a:extLst>
              <a:ext uri="{FF2B5EF4-FFF2-40B4-BE49-F238E27FC236}">
                <a16:creationId xmlns:a16="http://schemas.microsoft.com/office/drawing/2014/main" id="{98307001-5AAE-BA1B-BDE5-A127534690F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08496" y="1825625"/>
            <a:ext cx="6527007" cy="4351338"/>
          </a:xfrm>
        </p:spPr>
      </p:pic>
      <p:sp>
        <p:nvSpPr>
          <p:cNvPr id="4" name="Footer Placeholder 3">
            <a:extLst>
              <a:ext uri="{FF2B5EF4-FFF2-40B4-BE49-F238E27FC236}">
                <a16:creationId xmlns:a16="http://schemas.microsoft.com/office/drawing/2014/main" id="{45712C23-C0C3-504B-95CA-7553F09BADE3}"/>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6AC548CD-ECEA-71CE-6263-8727E550DFF8}"/>
              </a:ext>
            </a:extLst>
          </p:cNvPr>
          <p:cNvSpPr>
            <a:spLocks noGrp="1"/>
          </p:cNvSpPr>
          <p:nvPr>
            <p:ph type="sldNum" sz="quarter" idx="4"/>
          </p:nvPr>
        </p:nvSpPr>
        <p:spPr/>
        <p:txBody>
          <a:bodyPr/>
          <a:lstStyle/>
          <a:p>
            <a:fld id="{5EB68B22-939C-4CB8-9475-5C7A063AE711}" type="slidenum">
              <a:rPr lang="en-US" smtClean="0"/>
              <a:t>15</a:t>
            </a:fld>
            <a:endParaRPr lang="en-US"/>
          </a:p>
        </p:txBody>
      </p:sp>
    </p:spTree>
    <p:extLst>
      <p:ext uri="{BB962C8B-B14F-4D97-AF65-F5344CB8AC3E}">
        <p14:creationId xmlns:p14="http://schemas.microsoft.com/office/powerpoint/2010/main" val="35067531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ED435-D368-D900-3D64-E36B3AD7E335}"/>
              </a:ext>
            </a:extLst>
          </p:cNvPr>
          <p:cNvSpPr>
            <a:spLocks noGrp="1"/>
          </p:cNvSpPr>
          <p:nvPr>
            <p:ph type="title"/>
          </p:nvPr>
        </p:nvSpPr>
        <p:spPr/>
        <p:txBody>
          <a:bodyPr>
            <a:normAutofit fontScale="90000"/>
          </a:bodyPr>
          <a:lstStyle/>
          <a:p>
            <a:r>
              <a:rPr lang="en-US" dirty="0"/>
              <a:t>Squeeze</a:t>
            </a:r>
          </a:p>
        </p:txBody>
      </p:sp>
      <p:sp>
        <p:nvSpPr>
          <p:cNvPr id="4" name="Footer Placeholder 3">
            <a:extLst>
              <a:ext uri="{FF2B5EF4-FFF2-40B4-BE49-F238E27FC236}">
                <a16:creationId xmlns:a16="http://schemas.microsoft.com/office/drawing/2014/main" id="{3351E8EA-E3AA-348A-CEC5-94FB54A130EF}"/>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50845D53-41C0-7865-8B42-BA32A2BF87DA}"/>
              </a:ext>
            </a:extLst>
          </p:cNvPr>
          <p:cNvSpPr>
            <a:spLocks noGrp="1"/>
          </p:cNvSpPr>
          <p:nvPr>
            <p:ph type="sldNum" sz="quarter" idx="4"/>
          </p:nvPr>
        </p:nvSpPr>
        <p:spPr/>
        <p:txBody>
          <a:bodyPr/>
          <a:lstStyle/>
          <a:p>
            <a:fld id="{5EB68B22-939C-4CB8-9475-5C7A063AE711}" type="slidenum">
              <a:rPr lang="en-US" smtClean="0"/>
              <a:t>16</a:t>
            </a:fld>
            <a:endParaRPr lang="en-US"/>
          </a:p>
        </p:txBody>
      </p:sp>
      <p:pic>
        <p:nvPicPr>
          <p:cNvPr id="2050" name="Picture 2" descr="C3000 Fork Clamp - Clerf Equipment">
            <a:extLst>
              <a:ext uri="{FF2B5EF4-FFF2-40B4-BE49-F238E27FC236}">
                <a16:creationId xmlns:a16="http://schemas.microsoft.com/office/drawing/2014/main" id="{92EE44BE-70D9-6111-5967-E7A0B7883CF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6337"/>
          <a:stretch/>
        </p:blipFill>
        <p:spPr bwMode="auto">
          <a:xfrm>
            <a:off x="628650" y="1690689"/>
            <a:ext cx="7620000" cy="42098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64320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9A27E-3611-4DAD-F721-0F231E35DA40}"/>
              </a:ext>
            </a:extLst>
          </p:cNvPr>
          <p:cNvSpPr>
            <a:spLocks noGrp="1"/>
          </p:cNvSpPr>
          <p:nvPr>
            <p:ph type="title"/>
          </p:nvPr>
        </p:nvSpPr>
        <p:spPr/>
        <p:txBody>
          <a:bodyPr>
            <a:normAutofit fontScale="90000"/>
          </a:bodyPr>
          <a:lstStyle/>
          <a:p>
            <a:r>
              <a:rPr lang="en-US" dirty="0"/>
              <a:t>Bale Spears</a:t>
            </a:r>
          </a:p>
        </p:txBody>
      </p:sp>
      <p:sp>
        <p:nvSpPr>
          <p:cNvPr id="4" name="Footer Placeholder 3">
            <a:extLst>
              <a:ext uri="{FF2B5EF4-FFF2-40B4-BE49-F238E27FC236}">
                <a16:creationId xmlns:a16="http://schemas.microsoft.com/office/drawing/2014/main" id="{12088788-1C09-148F-136D-4053C7F9FE10}"/>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89E3A734-3DB5-C293-C48C-75A33367FCE0}"/>
              </a:ext>
            </a:extLst>
          </p:cNvPr>
          <p:cNvSpPr>
            <a:spLocks noGrp="1"/>
          </p:cNvSpPr>
          <p:nvPr>
            <p:ph type="sldNum" sz="quarter" idx="4"/>
          </p:nvPr>
        </p:nvSpPr>
        <p:spPr/>
        <p:txBody>
          <a:bodyPr/>
          <a:lstStyle/>
          <a:p>
            <a:fld id="{5EB68B22-939C-4CB8-9475-5C7A063AE711}" type="slidenum">
              <a:rPr lang="en-US" smtClean="0"/>
              <a:t>17</a:t>
            </a:fld>
            <a:endParaRPr lang="en-US"/>
          </a:p>
        </p:txBody>
      </p:sp>
      <p:pic>
        <p:nvPicPr>
          <p:cNvPr id="1028" name="Picture 4" descr="AG Industrial | New Holland Bale Spears">
            <a:extLst>
              <a:ext uri="{FF2B5EF4-FFF2-40B4-BE49-F238E27FC236}">
                <a16:creationId xmlns:a16="http://schemas.microsoft.com/office/drawing/2014/main" id="{03D00C0B-4815-5E1E-6943-F3AF8711EC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8250" y="1690689"/>
            <a:ext cx="6667500" cy="4448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30179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a:extLst>
              <a:ext uri="{FF2B5EF4-FFF2-40B4-BE49-F238E27FC236}">
                <a16:creationId xmlns:a16="http://schemas.microsoft.com/office/drawing/2014/main" id="{D2D9E756-C0ED-A07E-89D2-6DE53F465BB9}"/>
              </a:ext>
            </a:extLst>
          </p:cNvPr>
          <p:cNvSpPr>
            <a:spLocks noGrp="1" noChangeArrowheads="1"/>
          </p:cNvSpPr>
          <p:nvPr>
            <p:ph type="title"/>
          </p:nvPr>
        </p:nvSpPr>
        <p:spPr/>
        <p:txBody>
          <a:bodyPr>
            <a:normAutofit fontScale="90000"/>
          </a:bodyPr>
          <a:lstStyle/>
          <a:p>
            <a:pPr algn="ctr" eaLnBrk="1" hangingPunct="1">
              <a:defRPr/>
            </a:pPr>
            <a:r>
              <a:rPr lang="en-US" altLang="en-US" dirty="0"/>
              <a:t>Introduction</a:t>
            </a:r>
          </a:p>
        </p:txBody>
      </p:sp>
      <p:sp>
        <p:nvSpPr>
          <p:cNvPr id="83971" name="Rectangle 3">
            <a:extLst>
              <a:ext uri="{FF2B5EF4-FFF2-40B4-BE49-F238E27FC236}">
                <a16:creationId xmlns:a16="http://schemas.microsoft.com/office/drawing/2014/main" id="{D2ABE77D-E252-6059-662B-7FA52D0F3434}"/>
              </a:ext>
            </a:extLst>
          </p:cNvPr>
          <p:cNvSpPr>
            <a:spLocks noGrp="1" noChangeArrowheads="1"/>
          </p:cNvSpPr>
          <p:nvPr>
            <p:ph type="body" idx="1"/>
          </p:nvPr>
        </p:nvSpPr>
        <p:spPr/>
        <p:txBody>
          <a:bodyPr/>
          <a:lstStyle/>
          <a:p>
            <a:pPr marL="514350" indent="-514350">
              <a:buFont typeface="+mj-lt"/>
              <a:buAutoNum type="alphaUcPeriod"/>
              <a:defRPr/>
            </a:pPr>
            <a:r>
              <a:rPr lang="en-US" altLang="en-US" dirty="0"/>
              <a:t>The hay/forage industry is very diverse.</a:t>
            </a:r>
          </a:p>
          <a:p>
            <a:pPr marL="514350" indent="-514350">
              <a:buFont typeface="+mj-lt"/>
              <a:buAutoNum type="alphaUcPeriod"/>
              <a:defRPr/>
            </a:pPr>
            <a:r>
              <a:rPr lang="en-US" altLang="en-US" dirty="0"/>
              <a:t>The equipment is used all around the united states. </a:t>
            </a:r>
          </a:p>
          <a:p>
            <a:pPr marL="514350" indent="-514350">
              <a:buFont typeface="+mj-lt"/>
              <a:buAutoNum type="alphaUcPeriod"/>
              <a:defRPr/>
            </a:pPr>
            <a:r>
              <a:rPr lang="en-US" altLang="en-US" dirty="0"/>
              <a:t>The following are examples of hay equipment used in the industry.</a:t>
            </a:r>
          </a:p>
        </p:txBody>
      </p:sp>
    </p:spTree>
    <p:extLst>
      <p:ext uri="{BB962C8B-B14F-4D97-AF65-F5344CB8AC3E}">
        <p14:creationId xmlns:p14="http://schemas.microsoft.com/office/powerpoint/2010/main" val="7972420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8A04A4-89E1-4A92-9C52-E628D1417FA9}"/>
              </a:ext>
            </a:extLst>
          </p:cNvPr>
          <p:cNvSpPr>
            <a:spLocks noGrp="1"/>
          </p:cNvSpPr>
          <p:nvPr>
            <p:ph type="title"/>
          </p:nvPr>
        </p:nvSpPr>
        <p:spPr/>
        <p:txBody>
          <a:bodyPr>
            <a:normAutofit fontScale="90000"/>
          </a:bodyPr>
          <a:lstStyle/>
          <a:p>
            <a:pPr algn="ctr"/>
            <a:r>
              <a:rPr lang="en-US" dirty="0"/>
              <a:t>Wheel Hay Rake</a:t>
            </a:r>
          </a:p>
        </p:txBody>
      </p:sp>
      <p:sp>
        <p:nvSpPr>
          <p:cNvPr id="4" name="Footer Placeholder 3">
            <a:extLst>
              <a:ext uri="{FF2B5EF4-FFF2-40B4-BE49-F238E27FC236}">
                <a16:creationId xmlns:a16="http://schemas.microsoft.com/office/drawing/2014/main" id="{7F8D405B-5C87-68E0-6C40-0B4CE83718AD}"/>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108E0568-9726-4D8F-8FB5-CE21968EC9EC}"/>
              </a:ext>
            </a:extLst>
          </p:cNvPr>
          <p:cNvSpPr>
            <a:spLocks noGrp="1"/>
          </p:cNvSpPr>
          <p:nvPr>
            <p:ph type="sldNum" sz="quarter" idx="4"/>
          </p:nvPr>
        </p:nvSpPr>
        <p:spPr/>
        <p:txBody>
          <a:bodyPr/>
          <a:lstStyle/>
          <a:p>
            <a:fld id="{5EB68B22-939C-4CB8-9475-5C7A063AE711}" type="slidenum">
              <a:rPr lang="en-US" smtClean="0"/>
              <a:t>3</a:t>
            </a:fld>
            <a:endParaRPr lang="en-US"/>
          </a:p>
        </p:txBody>
      </p:sp>
      <p:pic>
        <p:nvPicPr>
          <p:cNvPr id="9" name="Picture 8" descr="A tractor in a field&#10;&#10;Description automatically generated with medium confidence">
            <a:extLst>
              <a:ext uri="{FF2B5EF4-FFF2-40B4-BE49-F238E27FC236}">
                <a16:creationId xmlns:a16="http://schemas.microsoft.com/office/drawing/2014/main" id="{4349DECE-007B-F518-F561-A9692F375C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74994" y="1956774"/>
            <a:ext cx="5594012" cy="3885974"/>
          </a:xfrm>
          <a:prstGeom prst="rect">
            <a:avLst/>
          </a:prstGeom>
        </p:spPr>
      </p:pic>
    </p:spTree>
    <p:extLst>
      <p:ext uri="{BB962C8B-B14F-4D97-AF65-F5344CB8AC3E}">
        <p14:creationId xmlns:p14="http://schemas.microsoft.com/office/powerpoint/2010/main" val="3115028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7276DC-2E98-3EFC-75B7-DC38CD1B46F6}"/>
              </a:ext>
            </a:extLst>
          </p:cNvPr>
          <p:cNvSpPr>
            <a:spLocks noGrp="1"/>
          </p:cNvSpPr>
          <p:nvPr>
            <p:ph type="title"/>
          </p:nvPr>
        </p:nvSpPr>
        <p:spPr/>
        <p:txBody>
          <a:bodyPr>
            <a:normAutofit fontScale="90000"/>
          </a:bodyPr>
          <a:lstStyle/>
          <a:p>
            <a:pPr algn="ctr"/>
            <a:r>
              <a:rPr lang="en-US" dirty="0"/>
              <a:t>Side Delivery Rake</a:t>
            </a:r>
          </a:p>
        </p:txBody>
      </p:sp>
      <p:pic>
        <p:nvPicPr>
          <p:cNvPr id="7" name="Content Placeholder 6" descr="A picture containing grass, outdoor, tree, outdoor object&#10;&#10;Description automatically generated">
            <a:extLst>
              <a:ext uri="{FF2B5EF4-FFF2-40B4-BE49-F238E27FC236}">
                <a16:creationId xmlns:a16="http://schemas.microsoft.com/office/drawing/2014/main" id="{AADBB5D9-B384-2A3C-E503-911BE8F36EC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04144" y="1825625"/>
            <a:ext cx="7735712" cy="4351338"/>
          </a:xfrm>
        </p:spPr>
      </p:pic>
      <p:sp>
        <p:nvSpPr>
          <p:cNvPr id="4" name="Footer Placeholder 3">
            <a:extLst>
              <a:ext uri="{FF2B5EF4-FFF2-40B4-BE49-F238E27FC236}">
                <a16:creationId xmlns:a16="http://schemas.microsoft.com/office/drawing/2014/main" id="{4B730946-6EA1-D61C-E03A-C1274D58E093}"/>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EB0C5E21-BE3A-AACC-1A3B-658A16341505}"/>
              </a:ext>
            </a:extLst>
          </p:cNvPr>
          <p:cNvSpPr>
            <a:spLocks noGrp="1"/>
          </p:cNvSpPr>
          <p:nvPr>
            <p:ph type="sldNum" sz="quarter" idx="4"/>
          </p:nvPr>
        </p:nvSpPr>
        <p:spPr/>
        <p:txBody>
          <a:bodyPr/>
          <a:lstStyle/>
          <a:p>
            <a:fld id="{5EB68B22-939C-4CB8-9475-5C7A063AE711}" type="slidenum">
              <a:rPr lang="en-US" smtClean="0"/>
              <a:t>4</a:t>
            </a:fld>
            <a:endParaRPr lang="en-US"/>
          </a:p>
        </p:txBody>
      </p:sp>
    </p:spTree>
    <p:extLst>
      <p:ext uri="{BB962C8B-B14F-4D97-AF65-F5344CB8AC3E}">
        <p14:creationId xmlns:p14="http://schemas.microsoft.com/office/powerpoint/2010/main" val="39790595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CF404-978D-DC4E-043E-60F197A369DA}"/>
              </a:ext>
            </a:extLst>
          </p:cNvPr>
          <p:cNvSpPr>
            <a:spLocks noGrp="1"/>
          </p:cNvSpPr>
          <p:nvPr>
            <p:ph type="title"/>
          </p:nvPr>
        </p:nvSpPr>
        <p:spPr/>
        <p:txBody>
          <a:bodyPr>
            <a:normAutofit fontScale="90000"/>
          </a:bodyPr>
          <a:lstStyle/>
          <a:p>
            <a:pPr algn="ctr"/>
            <a:r>
              <a:rPr lang="en-US" dirty="0"/>
              <a:t>Rotary Hay Rake</a:t>
            </a:r>
          </a:p>
        </p:txBody>
      </p:sp>
      <p:pic>
        <p:nvPicPr>
          <p:cNvPr id="7" name="Content Placeholder 6" descr="A picture containing grass, outdoor, tree, outdoor object&#10;&#10;Description automatically generated">
            <a:extLst>
              <a:ext uri="{FF2B5EF4-FFF2-40B4-BE49-F238E27FC236}">
                <a16:creationId xmlns:a16="http://schemas.microsoft.com/office/drawing/2014/main" id="{DD89FE29-7923-EEEA-D518-BC738CF969D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27191" y="1825625"/>
            <a:ext cx="6889618" cy="4351338"/>
          </a:xfrm>
        </p:spPr>
      </p:pic>
      <p:sp>
        <p:nvSpPr>
          <p:cNvPr id="4" name="Footer Placeholder 3">
            <a:extLst>
              <a:ext uri="{FF2B5EF4-FFF2-40B4-BE49-F238E27FC236}">
                <a16:creationId xmlns:a16="http://schemas.microsoft.com/office/drawing/2014/main" id="{7553080B-A535-7AB0-307A-B51CF92B9F4B}"/>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0E4C366D-1E4F-5FA5-2463-E067548A5801}"/>
              </a:ext>
            </a:extLst>
          </p:cNvPr>
          <p:cNvSpPr>
            <a:spLocks noGrp="1"/>
          </p:cNvSpPr>
          <p:nvPr>
            <p:ph type="sldNum" sz="quarter" idx="4"/>
          </p:nvPr>
        </p:nvSpPr>
        <p:spPr/>
        <p:txBody>
          <a:bodyPr/>
          <a:lstStyle/>
          <a:p>
            <a:fld id="{5EB68B22-939C-4CB8-9475-5C7A063AE711}" type="slidenum">
              <a:rPr lang="en-US" smtClean="0"/>
              <a:t>5</a:t>
            </a:fld>
            <a:endParaRPr lang="en-US"/>
          </a:p>
        </p:txBody>
      </p:sp>
    </p:spTree>
    <p:extLst>
      <p:ext uri="{BB962C8B-B14F-4D97-AF65-F5344CB8AC3E}">
        <p14:creationId xmlns:p14="http://schemas.microsoft.com/office/powerpoint/2010/main" val="1291716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23AF6-F520-D374-8002-9C87C650A054}"/>
              </a:ext>
            </a:extLst>
          </p:cNvPr>
          <p:cNvSpPr>
            <a:spLocks noGrp="1"/>
          </p:cNvSpPr>
          <p:nvPr>
            <p:ph type="title"/>
          </p:nvPr>
        </p:nvSpPr>
        <p:spPr/>
        <p:txBody>
          <a:bodyPr>
            <a:normAutofit fontScale="90000"/>
          </a:bodyPr>
          <a:lstStyle/>
          <a:p>
            <a:pPr algn="ctr"/>
            <a:r>
              <a:rPr lang="en-US" dirty="0"/>
              <a:t>Large Reel Head Swather</a:t>
            </a:r>
          </a:p>
        </p:txBody>
      </p:sp>
      <p:pic>
        <p:nvPicPr>
          <p:cNvPr id="7" name="Content Placeholder 6" descr="A green tractor in a field&#10;&#10;Description automatically generated with low confidence">
            <a:extLst>
              <a:ext uri="{FF2B5EF4-FFF2-40B4-BE49-F238E27FC236}">
                <a16:creationId xmlns:a16="http://schemas.microsoft.com/office/drawing/2014/main" id="{431EAE5B-86F4-B9B5-AABC-12C44962267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63084" y="1825625"/>
            <a:ext cx="7417832" cy="4351338"/>
          </a:xfrm>
        </p:spPr>
      </p:pic>
      <p:sp>
        <p:nvSpPr>
          <p:cNvPr id="4" name="Footer Placeholder 3">
            <a:extLst>
              <a:ext uri="{FF2B5EF4-FFF2-40B4-BE49-F238E27FC236}">
                <a16:creationId xmlns:a16="http://schemas.microsoft.com/office/drawing/2014/main" id="{F623EED7-4992-278A-5311-CA8A63191910}"/>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0B2E31F8-62E1-17A3-9FBE-80A11450EE3C}"/>
              </a:ext>
            </a:extLst>
          </p:cNvPr>
          <p:cNvSpPr>
            <a:spLocks noGrp="1"/>
          </p:cNvSpPr>
          <p:nvPr>
            <p:ph type="sldNum" sz="quarter" idx="4"/>
          </p:nvPr>
        </p:nvSpPr>
        <p:spPr/>
        <p:txBody>
          <a:bodyPr/>
          <a:lstStyle/>
          <a:p>
            <a:fld id="{5EB68B22-939C-4CB8-9475-5C7A063AE711}" type="slidenum">
              <a:rPr lang="en-US" smtClean="0"/>
              <a:t>6</a:t>
            </a:fld>
            <a:endParaRPr lang="en-US"/>
          </a:p>
        </p:txBody>
      </p:sp>
    </p:spTree>
    <p:extLst>
      <p:ext uri="{BB962C8B-B14F-4D97-AF65-F5344CB8AC3E}">
        <p14:creationId xmlns:p14="http://schemas.microsoft.com/office/powerpoint/2010/main" val="9967356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8FA40-6A35-37C0-FD3C-E28B36789F3A}"/>
              </a:ext>
            </a:extLst>
          </p:cNvPr>
          <p:cNvSpPr>
            <a:spLocks noGrp="1"/>
          </p:cNvSpPr>
          <p:nvPr>
            <p:ph type="title"/>
          </p:nvPr>
        </p:nvSpPr>
        <p:spPr/>
        <p:txBody>
          <a:bodyPr>
            <a:normAutofit fontScale="90000"/>
          </a:bodyPr>
          <a:lstStyle/>
          <a:p>
            <a:pPr algn="ctr"/>
            <a:r>
              <a:rPr lang="en-US" dirty="0"/>
              <a:t>Swather</a:t>
            </a:r>
          </a:p>
        </p:txBody>
      </p:sp>
      <p:pic>
        <p:nvPicPr>
          <p:cNvPr id="7" name="Content Placeholder 6" descr="A tractor in a field&#10;&#10;Description automatically generated with low confidence">
            <a:extLst>
              <a:ext uri="{FF2B5EF4-FFF2-40B4-BE49-F238E27FC236}">
                <a16:creationId xmlns:a16="http://schemas.microsoft.com/office/drawing/2014/main" id="{24B541C4-5FF6-F8DF-C636-37F01CCBD0B8}"/>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71108" y="1825625"/>
            <a:ext cx="5801784" cy="4351338"/>
          </a:xfrm>
        </p:spPr>
      </p:pic>
      <p:sp>
        <p:nvSpPr>
          <p:cNvPr id="4" name="Footer Placeholder 3">
            <a:extLst>
              <a:ext uri="{FF2B5EF4-FFF2-40B4-BE49-F238E27FC236}">
                <a16:creationId xmlns:a16="http://schemas.microsoft.com/office/drawing/2014/main" id="{EA2FAA48-B29E-AFCD-B3B5-B1FA28B71B44}"/>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5ECA4A22-F882-A394-5735-D6314F7E7BE5}"/>
              </a:ext>
            </a:extLst>
          </p:cNvPr>
          <p:cNvSpPr>
            <a:spLocks noGrp="1"/>
          </p:cNvSpPr>
          <p:nvPr>
            <p:ph type="sldNum" sz="quarter" idx="4"/>
          </p:nvPr>
        </p:nvSpPr>
        <p:spPr/>
        <p:txBody>
          <a:bodyPr/>
          <a:lstStyle/>
          <a:p>
            <a:fld id="{5EB68B22-939C-4CB8-9475-5C7A063AE711}" type="slidenum">
              <a:rPr lang="en-US" smtClean="0"/>
              <a:t>7</a:t>
            </a:fld>
            <a:endParaRPr lang="en-US"/>
          </a:p>
        </p:txBody>
      </p:sp>
    </p:spTree>
    <p:extLst>
      <p:ext uri="{BB962C8B-B14F-4D97-AF65-F5344CB8AC3E}">
        <p14:creationId xmlns:p14="http://schemas.microsoft.com/office/powerpoint/2010/main" val="2263045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9136C-E4B2-62A3-DF29-DBCF2EA46951}"/>
              </a:ext>
            </a:extLst>
          </p:cNvPr>
          <p:cNvSpPr>
            <a:spLocks noGrp="1"/>
          </p:cNvSpPr>
          <p:nvPr>
            <p:ph type="title"/>
          </p:nvPr>
        </p:nvSpPr>
        <p:spPr/>
        <p:txBody>
          <a:bodyPr>
            <a:normAutofit fontScale="90000"/>
          </a:bodyPr>
          <a:lstStyle/>
          <a:p>
            <a:pPr algn="ctr"/>
            <a:r>
              <a:rPr lang="en-US" dirty="0"/>
              <a:t>Rotary Head Swather</a:t>
            </a:r>
          </a:p>
        </p:txBody>
      </p:sp>
      <p:pic>
        <p:nvPicPr>
          <p:cNvPr id="7" name="Content Placeholder 6" descr="A lawn mower on a lawn&#10;&#10;Description automatically generated with low confidence">
            <a:extLst>
              <a:ext uri="{FF2B5EF4-FFF2-40B4-BE49-F238E27FC236}">
                <a16:creationId xmlns:a16="http://schemas.microsoft.com/office/drawing/2014/main" id="{133E214F-C528-8E64-F920-4DE08F5DEDC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14500" y="2096294"/>
            <a:ext cx="5715000" cy="3810000"/>
          </a:xfrm>
        </p:spPr>
      </p:pic>
      <p:sp>
        <p:nvSpPr>
          <p:cNvPr id="4" name="Footer Placeholder 3">
            <a:extLst>
              <a:ext uri="{FF2B5EF4-FFF2-40B4-BE49-F238E27FC236}">
                <a16:creationId xmlns:a16="http://schemas.microsoft.com/office/drawing/2014/main" id="{50D9552E-EF34-4279-477D-C77012263B02}"/>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45E205DC-A507-D444-9BD6-7873D5B7A42A}"/>
              </a:ext>
            </a:extLst>
          </p:cNvPr>
          <p:cNvSpPr>
            <a:spLocks noGrp="1"/>
          </p:cNvSpPr>
          <p:nvPr>
            <p:ph type="sldNum" sz="quarter" idx="4"/>
          </p:nvPr>
        </p:nvSpPr>
        <p:spPr/>
        <p:txBody>
          <a:bodyPr/>
          <a:lstStyle/>
          <a:p>
            <a:fld id="{5EB68B22-939C-4CB8-9475-5C7A063AE711}" type="slidenum">
              <a:rPr lang="en-US" smtClean="0"/>
              <a:t>8</a:t>
            </a:fld>
            <a:endParaRPr lang="en-US"/>
          </a:p>
        </p:txBody>
      </p:sp>
    </p:spTree>
    <p:extLst>
      <p:ext uri="{BB962C8B-B14F-4D97-AF65-F5344CB8AC3E}">
        <p14:creationId xmlns:p14="http://schemas.microsoft.com/office/powerpoint/2010/main" val="31251080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4BA9B-8A94-582C-4BB0-E2A0AB9756AA}"/>
              </a:ext>
            </a:extLst>
          </p:cNvPr>
          <p:cNvSpPr>
            <a:spLocks noGrp="1"/>
          </p:cNvSpPr>
          <p:nvPr>
            <p:ph type="title"/>
          </p:nvPr>
        </p:nvSpPr>
        <p:spPr/>
        <p:txBody>
          <a:bodyPr>
            <a:normAutofit fontScale="90000"/>
          </a:bodyPr>
          <a:lstStyle/>
          <a:p>
            <a:pPr algn="ctr"/>
            <a:r>
              <a:rPr lang="en-US" dirty="0"/>
              <a:t>Round Baler</a:t>
            </a:r>
          </a:p>
        </p:txBody>
      </p:sp>
      <p:sp>
        <p:nvSpPr>
          <p:cNvPr id="4" name="Footer Placeholder 3">
            <a:extLst>
              <a:ext uri="{FF2B5EF4-FFF2-40B4-BE49-F238E27FC236}">
                <a16:creationId xmlns:a16="http://schemas.microsoft.com/office/drawing/2014/main" id="{239DC173-C169-3616-3EBD-581EC2649A63}"/>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5036E85E-C17E-D75B-2B10-6FBFECAC9C18}"/>
              </a:ext>
            </a:extLst>
          </p:cNvPr>
          <p:cNvSpPr>
            <a:spLocks noGrp="1"/>
          </p:cNvSpPr>
          <p:nvPr>
            <p:ph type="sldNum" sz="quarter" idx="4"/>
          </p:nvPr>
        </p:nvSpPr>
        <p:spPr/>
        <p:txBody>
          <a:bodyPr/>
          <a:lstStyle/>
          <a:p>
            <a:fld id="{5EB68B22-939C-4CB8-9475-5C7A063AE711}" type="slidenum">
              <a:rPr lang="en-US" smtClean="0"/>
              <a:t>9</a:t>
            </a:fld>
            <a:endParaRPr lang="en-US"/>
          </a:p>
        </p:txBody>
      </p:sp>
      <p:pic>
        <p:nvPicPr>
          <p:cNvPr id="11" name="Content Placeholder 10" descr="A tractor in a field&#10;&#10;Description automatically generated with low confidence">
            <a:extLst>
              <a:ext uri="{FF2B5EF4-FFF2-40B4-BE49-F238E27FC236}">
                <a16:creationId xmlns:a16="http://schemas.microsoft.com/office/drawing/2014/main" id="{6686906A-8D37-C888-5D3B-C911EF9FD91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543175" y="2867819"/>
            <a:ext cx="4057650" cy="2266950"/>
          </a:xfrm>
        </p:spPr>
      </p:pic>
    </p:spTree>
    <p:extLst>
      <p:ext uri="{BB962C8B-B14F-4D97-AF65-F5344CB8AC3E}">
        <p14:creationId xmlns:p14="http://schemas.microsoft.com/office/powerpoint/2010/main" val="3597156601"/>
      </p:ext>
    </p:extLst>
  </p:cSld>
  <p:clrMapOvr>
    <a:masterClrMapping/>
  </p:clrMapOvr>
</p:sld>
</file>

<file path=ppt/theme/theme1.xml><?xml version="1.0" encoding="utf-8"?>
<a:theme xmlns:a="http://schemas.openxmlformats.org/drawingml/2006/main" name="Template 2">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 2</Template>
  <TotalTime>1757</TotalTime>
  <Words>596</Words>
  <Application>Microsoft Office PowerPoint</Application>
  <PresentationFormat>On-screen Show (4:3)</PresentationFormat>
  <Paragraphs>84</Paragraphs>
  <Slides>17</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Calibri Light</vt:lpstr>
      <vt:lpstr>Template 2</vt:lpstr>
      <vt:lpstr>Machinery Skills</vt:lpstr>
      <vt:lpstr>Introduction</vt:lpstr>
      <vt:lpstr>Wheel Hay Rake</vt:lpstr>
      <vt:lpstr>Side Delivery Rake</vt:lpstr>
      <vt:lpstr>Rotary Hay Rake</vt:lpstr>
      <vt:lpstr>Large Reel Head Swather</vt:lpstr>
      <vt:lpstr>Swather</vt:lpstr>
      <vt:lpstr>Rotary Head Swather</vt:lpstr>
      <vt:lpstr>Round Baler</vt:lpstr>
      <vt:lpstr>Large Square Baler</vt:lpstr>
      <vt:lpstr>3 Twine Baler</vt:lpstr>
      <vt:lpstr>PTO Driven Baler</vt:lpstr>
      <vt:lpstr>Pair of 3 Twine Balers</vt:lpstr>
      <vt:lpstr>Harrow Bed / Bale Wagon </vt:lpstr>
      <vt:lpstr>Bale Wagon</vt:lpstr>
      <vt:lpstr>Squeeze</vt:lpstr>
      <vt:lpstr>Bale Spears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Michael Spiess</dc:creator>
  <cp:lastModifiedBy>Michael Spiess</cp:lastModifiedBy>
  <cp:revision>19</cp:revision>
  <dcterms:created xsi:type="dcterms:W3CDTF">2022-03-25T18:02:55Z</dcterms:created>
  <dcterms:modified xsi:type="dcterms:W3CDTF">2022-10-12T13:03:14Z</dcterms:modified>
</cp:coreProperties>
</file>