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671" r:id="rId1"/>
  </p:sldMasterIdLst>
  <p:notesMasterIdLst>
    <p:notesMasterId r:id="rId15"/>
  </p:notesMasterIdLst>
  <p:handoutMasterIdLst>
    <p:handoutMasterId r:id="rId16"/>
  </p:handoutMasterIdLst>
  <p:sldIdLst>
    <p:sldId id="315" r:id="rId2"/>
    <p:sldId id="277" r:id="rId3"/>
    <p:sldId id="291" r:id="rId4"/>
    <p:sldId id="292" r:id="rId5"/>
    <p:sldId id="276" r:id="rId6"/>
    <p:sldId id="275" r:id="rId7"/>
    <p:sldId id="274" r:id="rId8"/>
    <p:sldId id="278" r:id="rId9"/>
    <p:sldId id="320" r:id="rId10"/>
    <p:sldId id="321" r:id="rId11"/>
    <p:sldId id="322" r:id="rId12"/>
    <p:sldId id="323" r:id="rId13"/>
    <p:sldId id="324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Untitled Section" id="{E27EF151-BB9E-4018-A1AF-2DFFA1C3369F}">
          <p14:sldIdLst>
            <p14:sldId id="315"/>
            <p14:sldId id="277"/>
            <p14:sldId id="291"/>
            <p14:sldId id="292"/>
            <p14:sldId id="276"/>
            <p14:sldId id="275"/>
            <p14:sldId id="274"/>
            <p14:sldId id="278"/>
            <p14:sldId id="320"/>
            <p14:sldId id="321"/>
            <p14:sldId id="322"/>
            <p14:sldId id="323"/>
            <p14:sldId id="324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53" autoAdjust="0"/>
    <p:restoredTop sz="94660"/>
  </p:normalViewPr>
  <p:slideViewPr>
    <p:cSldViewPr snapToGrid="0">
      <p:cViewPr varScale="1">
        <p:scale>
          <a:sx n="86" d="100"/>
          <a:sy n="86" d="100"/>
        </p:scale>
        <p:origin x="50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2" d="100"/>
          <a:sy n="62" d="100"/>
        </p:scale>
        <p:origin x="3114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DD9484C-5316-BD56-05B8-10AA555A706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84499A7-2446-A9F9-44F6-A41EDA374EE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751ABE-EB57-4F4B-9DC8-1AE59D0C56DF}" type="datetimeFigureOut">
              <a:rPr lang="en-US" smtClean="0"/>
              <a:t>10/10/2022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B5DB8B-C722-06E8-6988-12DA6CC72EF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FBA4063-BCE7-E5A8-D18E-EF6A0599A59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CE3311-EAAF-4AA6-81FB-D818B2F30D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35753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D812D4-3688-46BB-8B6B-1480357E8F02}" type="datetimeFigureOut">
              <a:rPr lang="en-US" smtClean="0"/>
              <a:t>10/10/2022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74DC4B-196F-4A48-A38F-F122C26497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8247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These slides can be easily edited by hiding slides that are not needed in your quiz or use the slide sorter view to re-arrange the slide order.   See Quiz Sheet.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74DC4B-196F-4A48-A38F-F122C264978D}" type="slidenum">
              <a:rPr lang="en-US" smtClean="0"/>
              <a:t>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3488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4WD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74DC4B-196F-4A48-A38F-F122C264978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799710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MFWD with rear duals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74DC4B-196F-4A48-A38F-F122C264978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391626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2WD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74DC4B-196F-4A48-A38F-F122C264978D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110991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Rubber Track Tractor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74DC4B-196F-4A48-A38F-F122C264978D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26129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MFWD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74DC4B-196F-4A48-A38F-F122C264978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62879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Rubber Track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74DC4B-196F-4A48-A38F-F122C264978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72178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2WD row crop tractor (adjustable wheel spacing)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74DC4B-196F-4A48-A38F-F122C264978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42064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4WD duels front and back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74DC4B-196F-4A48-A38F-F122C264978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32544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2WD Utility tractor (width not adjustable)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74DC4B-196F-4A48-A38F-F122C264978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35187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MFWD with dual rear wheels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74DC4B-196F-4A48-A38F-F122C264978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8656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Steel Track Tractor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74DC4B-196F-4A48-A38F-F122C264978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68665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2WD with rear duals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74DC4B-196F-4A48-A38F-F122C264978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31716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ool ID - Animat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5613131"/>
            <a:ext cx="7886700" cy="675437"/>
          </a:xfrm>
        </p:spPr>
        <p:txBody>
          <a:bodyPr>
            <a:normAutofit/>
          </a:bodyPr>
          <a:lstStyle>
            <a:lvl1pPr algn="ctr"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3F81957-23D8-4010-A336-D02ACCF1E6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A243FF7-B6D2-4869-A3F2-9F6F5E9246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83CB383D-E54D-4974-A577-42B0DEBB000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3079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83E20D-C0C5-42F5-85FB-584F8395FE3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C3A191-8A29-4F8B-97A9-15D8093C8E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83CB383D-E54D-4974-A577-42B0DEBB000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3404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B7922EE8-5D99-E960-525F-61FE11DC2CA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B90CF163-B09B-CBC7-C3E7-43BC4F4458A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Agricultural Mechanics</a:t>
            </a:r>
            <a:endParaRPr lang="en-US" dirty="0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7ACF972D-B4D9-A43E-8360-ABE9A3BF494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5505EEE-2717-4274-B2D5-E3D2A140A69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215341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1E9F63E7-1D5B-40F1-B791-2681AE7F9FCA}"/>
              </a:ext>
            </a:extLst>
          </p:cNvPr>
          <p:cNvSpPr/>
          <p:nvPr userDrawn="1"/>
        </p:nvSpPr>
        <p:spPr>
          <a:xfrm>
            <a:off x="1092" y="6558664"/>
            <a:ext cx="9149773" cy="287233"/>
          </a:xfrm>
          <a:prstGeom prst="rect">
            <a:avLst/>
          </a:prstGeom>
          <a:solidFill>
            <a:srgbClr val="004C97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33CC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CAB6EB9-EB08-4444-BDF9-15D0AE31303E}"/>
              </a:ext>
            </a:extLst>
          </p:cNvPr>
          <p:cNvSpPr/>
          <p:nvPr userDrawn="1"/>
        </p:nvSpPr>
        <p:spPr>
          <a:xfrm>
            <a:off x="0" y="6313375"/>
            <a:ext cx="9150866" cy="267448"/>
          </a:xfrm>
          <a:prstGeom prst="rect">
            <a:avLst/>
          </a:prstGeom>
          <a:solidFill>
            <a:srgbClr val="FFCD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D1CBF56-964C-4E70-BA6F-F81710D40A3B}"/>
              </a:ext>
            </a:extLst>
          </p:cNvPr>
          <p:cNvSpPr/>
          <p:nvPr userDrawn="1"/>
        </p:nvSpPr>
        <p:spPr>
          <a:xfrm>
            <a:off x="0" y="0"/>
            <a:ext cx="9150865" cy="844379"/>
          </a:xfrm>
          <a:prstGeom prst="rect">
            <a:avLst/>
          </a:prstGeom>
          <a:solidFill>
            <a:srgbClr val="004C97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4C97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83CB383D-E54D-4974-A577-42B0DEBB0009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NationalFFA_Emblem_R_3C_RGB.png">
            <a:extLst>
              <a:ext uri="{FF2B5EF4-FFF2-40B4-BE49-F238E27FC236}">
                <a16:creationId xmlns:a16="http://schemas.microsoft.com/office/drawing/2014/main" id="{23C8238D-4726-482F-A7B7-1C8D30C9CEC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4001" y="78163"/>
            <a:ext cx="1095621" cy="131598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0038BA5-0A21-4FA2-8D8C-6CE01110E2B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9629" y="907059"/>
            <a:ext cx="2067111" cy="16903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E11F512-F570-4993-9BDF-88CC814FB1E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8678" y="481013"/>
            <a:ext cx="2133556" cy="355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02261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indent="0">
              <a:buFont typeface="+mj-lt"/>
              <a:buNone/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D66598F5-C273-4FA8-B151-0F4527229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  <a:endParaRPr lang="en-US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1869FFD-46B0-43A2-9A6A-D8486FA4E3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83CB383D-E54D-4974-A577-42B0DEBB000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22764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1E9F63E7-1D5B-40F1-B791-2681AE7F9FCA}"/>
              </a:ext>
            </a:extLst>
          </p:cNvPr>
          <p:cNvSpPr/>
          <p:nvPr/>
        </p:nvSpPr>
        <p:spPr>
          <a:xfrm>
            <a:off x="1092" y="6558664"/>
            <a:ext cx="9149773" cy="287233"/>
          </a:xfrm>
          <a:prstGeom prst="rect">
            <a:avLst/>
          </a:prstGeom>
          <a:solidFill>
            <a:srgbClr val="004C97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33CC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CAB6EB9-EB08-4444-BDF9-15D0AE31303E}"/>
              </a:ext>
            </a:extLst>
          </p:cNvPr>
          <p:cNvSpPr/>
          <p:nvPr/>
        </p:nvSpPr>
        <p:spPr>
          <a:xfrm>
            <a:off x="0" y="6313375"/>
            <a:ext cx="9150866" cy="267448"/>
          </a:xfrm>
          <a:prstGeom prst="rect">
            <a:avLst/>
          </a:prstGeom>
          <a:solidFill>
            <a:srgbClr val="FFCD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D1CBF56-964C-4E70-BA6F-F81710D40A3B}"/>
              </a:ext>
            </a:extLst>
          </p:cNvPr>
          <p:cNvSpPr/>
          <p:nvPr/>
        </p:nvSpPr>
        <p:spPr>
          <a:xfrm>
            <a:off x="0" y="0"/>
            <a:ext cx="9150865" cy="844379"/>
          </a:xfrm>
          <a:prstGeom prst="rect">
            <a:avLst/>
          </a:prstGeom>
          <a:solidFill>
            <a:srgbClr val="004C97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4C97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83CB383D-E54D-4974-A577-42B0DEBB0009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NationalFFA_Emblem_R_3C_RGB.png">
            <a:extLst>
              <a:ext uri="{FF2B5EF4-FFF2-40B4-BE49-F238E27FC236}">
                <a16:creationId xmlns:a16="http://schemas.microsoft.com/office/drawing/2014/main" id="{23C8238D-4726-482F-A7B7-1C8D30C9CE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4001" y="78163"/>
            <a:ext cx="1095621" cy="131598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0038BA5-0A21-4FA2-8D8C-6CE01110E2B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9629" y="907059"/>
            <a:ext cx="2067111" cy="16903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E11F512-F570-4993-9BDF-88CC814FB1E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8678" y="481013"/>
            <a:ext cx="2133556" cy="355157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D56DF7F-1A5A-5BE3-AD0D-0F047A632E76}"/>
              </a:ext>
            </a:extLst>
          </p:cNvPr>
          <p:cNvSpPr/>
          <p:nvPr userDrawn="1"/>
        </p:nvSpPr>
        <p:spPr>
          <a:xfrm>
            <a:off x="1092" y="6558664"/>
            <a:ext cx="9149773" cy="287233"/>
          </a:xfrm>
          <a:prstGeom prst="rect">
            <a:avLst/>
          </a:prstGeom>
          <a:solidFill>
            <a:srgbClr val="004C97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33CC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5DED8B0-E4C0-3704-187A-ABDD33CA8A98}"/>
              </a:ext>
            </a:extLst>
          </p:cNvPr>
          <p:cNvSpPr/>
          <p:nvPr userDrawn="1"/>
        </p:nvSpPr>
        <p:spPr>
          <a:xfrm>
            <a:off x="0" y="6313375"/>
            <a:ext cx="9150866" cy="267448"/>
          </a:xfrm>
          <a:prstGeom prst="rect">
            <a:avLst/>
          </a:prstGeom>
          <a:solidFill>
            <a:srgbClr val="FFCD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3F8921C-40B9-6676-5F7D-47E74C2BB2DE}"/>
              </a:ext>
            </a:extLst>
          </p:cNvPr>
          <p:cNvSpPr/>
          <p:nvPr userDrawn="1"/>
        </p:nvSpPr>
        <p:spPr>
          <a:xfrm>
            <a:off x="0" y="0"/>
            <a:ext cx="9150865" cy="844379"/>
          </a:xfrm>
          <a:prstGeom prst="rect">
            <a:avLst/>
          </a:prstGeom>
          <a:solidFill>
            <a:srgbClr val="004C97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4C97"/>
              </a:solidFill>
            </a:endParaRPr>
          </a:p>
        </p:txBody>
      </p:sp>
      <p:pic>
        <p:nvPicPr>
          <p:cNvPr id="18" name="Picture 17" descr="NationalFFA_Emblem_R_3C_RGB.png">
            <a:extLst>
              <a:ext uri="{FF2B5EF4-FFF2-40B4-BE49-F238E27FC236}">
                <a16:creationId xmlns:a16="http://schemas.microsoft.com/office/drawing/2014/main" id="{56AA688A-3470-0655-DA89-A96778538FA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4001" y="78163"/>
            <a:ext cx="1095621" cy="1315989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F25157C5-DC3C-0329-9BB8-90020E4E241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9629" y="907059"/>
            <a:ext cx="2067111" cy="16903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74FAD875-0391-4CB4-98D9-E8F74B7496D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8678" y="481013"/>
            <a:ext cx="2133556" cy="355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43603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70D288F8-0E4C-44AB-A8DE-AC16F0700E2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  <a:endParaRPr lang="en-US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AA202127-6E23-437D-B12B-C3A9CF6C62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83CB383D-E54D-4974-A577-42B0DEBB000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242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A23F876A-3CC0-4BC5-AF3F-84F2312C3D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  <a:endParaRPr lang="en-US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780B6C9-E977-4593-AF85-301C121B92D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83CB383D-E54D-4974-A577-42B0DEBB000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25526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0CF96EB7-8876-43AA-B4FC-AD043A3D3A3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  <a:endParaRPr lang="en-US" dirty="0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00D5CDF1-A90B-4D77-8120-A818D799F15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83CB383D-E54D-4974-A577-42B0DEBB000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73549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3F81957-23D8-4010-A336-D02ACCF1E6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A243FF7-B6D2-4869-A3F2-9F6F5E9246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83CB383D-E54D-4974-A577-42B0DEBB000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58443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ool 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5613131"/>
            <a:ext cx="7886700" cy="675437"/>
          </a:xfrm>
        </p:spPr>
        <p:txBody>
          <a:bodyPr>
            <a:normAutofit/>
          </a:bodyPr>
          <a:lstStyle>
            <a:lvl1pPr algn="ctr"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3F81957-23D8-4010-A336-D02ACCF1E6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A243FF7-B6D2-4869-A3F2-9F6F5E9246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83CB383D-E54D-4974-A577-42B0DEBB000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41905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ool ID Qui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2117" y="6858000"/>
            <a:ext cx="7886700" cy="675437"/>
          </a:xfrm>
        </p:spPr>
        <p:txBody>
          <a:bodyPr>
            <a:normAutofit/>
          </a:bodyPr>
          <a:lstStyle>
            <a:lvl1pPr algn="ctr"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3F81957-23D8-4010-A336-D02ACCF1E6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A243FF7-B6D2-4869-A3F2-9F6F5E9246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855781" y="5364596"/>
            <a:ext cx="2057400" cy="743241"/>
          </a:xfrm>
          <a:prstGeom prst="rect">
            <a:avLst/>
          </a:prstGeom>
        </p:spPr>
        <p:txBody>
          <a:bodyPr/>
          <a:lstStyle>
            <a:lvl1pPr algn="r">
              <a:defRPr sz="4000">
                <a:solidFill>
                  <a:schemeClr val="tx1"/>
                </a:solidFill>
              </a:defRPr>
            </a:lvl1pPr>
          </a:lstStyle>
          <a:p>
            <a:fld id="{83CB383D-E54D-4974-A577-42B0DEBB000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61528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1015252"/>
            <a:ext cx="7886700" cy="675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F947555-E225-45F7-A9EE-5F77AEA7F9BD}"/>
              </a:ext>
            </a:extLst>
          </p:cNvPr>
          <p:cNvSpPr/>
          <p:nvPr/>
        </p:nvSpPr>
        <p:spPr>
          <a:xfrm>
            <a:off x="0" y="0"/>
            <a:ext cx="9150865" cy="844379"/>
          </a:xfrm>
          <a:prstGeom prst="rect">
            <a:avLst/>
          </a:prstGeom>
          <a:solidFill>
            <a:srgbClr val="004C97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4C97"/>
              </a:solidFill>
            </a:endParaRPr>
          </a:p>
        </p:txBody>
      </p:sp>
      <p:pic>
        <p:nvPicPr>
          <p:cNvPr id="8" name="Picture 7" descr="NationalFFA_Emblem_R_3C_RGB.png">
            <a:extLst>
              <a:ext uri="{FF2B5EF4-FFF2-40B4-BE49-F238E27FC236}">
                <a16:creationId xmlns:a16="http://schemas.microsoft.com/office/drawing/2014/main" id="{391D5194-E869-42BB-B15B-77F71ED2BCBB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4001" y="78163"/>
            <a:ext cx="1095621" cy="131598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1CBCA79-0A1F-400A-A430-54F634F955B2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9629" y="907059"/>
            <a:ext cx="2067111" cy="16903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A50C4B0-EF51-4CD4-B574-F380E5212DAE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8678" y="481013"/>
            <a:ext cx="2133556" cy="355157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BC3FE216-1926-4747-9E89-7EF8ACB9834E}"/>
              </a:ext>
            </a:extLst>
          </p:cNvPr>
          <p:cNvSpPr/>
          <p:nvPr/>
        </p:nvSpPr>
        <p:spPr>
          <a:xfrm>
            <a:off x="0" y="6322001"/>
            <a:ext cx="9150866" cy="267448"/>
          </a:xfrm>
          <a:prstGeom prst="rect">
            <a:avLst/>
          </a:prstGeom>
          <a:solidFill>
            <a:srgbClr val="FFCD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B081E06-E967-475B-9722-66D1AB49C960}"/>
              </a:ext>
            </a:extLst>
          </p:cNvPr>
          <p:cNvSpPr/>
          <p:nvPr/>
        </p:nvSpPr>
        <p:spPr>
          <a:xfrm>
            <a:off x="1092" y="6552197"/>
            <a:ext cx="9149773" cy="287233"/>
          </a:xfrm>
          <a:prstGeom prst="rect">
            <a:avLst/>
          </a:prstGeom>
          <a:solidFill>
            <a:srgbClr val="004C97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33CC"/>
              </a:solidFill>
            </a:endParaRPr>
          </a:p>
        </p:txBody>
      </p:sp>
      <p:sp>
        <p:nvSpPr>
          <p:cNvPr id="17" name="Footer Placeholder 4">
            <a:extLst>
              <a:ext uri="{FF2B5EF4-FFF2-40B4-BE49-F238E27FC236}">
                <a16:creationId xmlns:a16="http://schemas.microsoft.com/office/drawing/2014/main" id="{02E17FFC-51D6-4844-B4D2-4BA352D361D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  <a:endParaRPr lang="en-US" dirty="0"/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2EAB219D-51E1-4681-9B9D-D8A4BA342A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83CB383D-E54D-4974-A577-42B0DEBB000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EC339E2-9256-ABCF-AF78-D9A5D435B065}"/>
              </a:ext>
            </a:extLst>
          </p:cNvPr>
          <p:cNvSpPr/>
          <p:nvPr userDrawn="1"/>
        </p:nvSpPr>
        <p:spPr>
          <a:xfrm>
            <a:off x="0" y="0"/>
            <a:ext cx="9150865" cy="844379"/>
          </a:xfrm>
          <a:prstGeom prst="rect">
            <a:avLst/>
          </a:prstGeom>
          <a:solidFill>
            <a:srgbClr val="004C97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4C97"/>
              </a:solidFill>
            </a:endParaRPr>
          </a:p>
        </p:txBody>
      </p:sp>
      <p:pic>
        <p:nvPicPr>
          <p:cNvPr id="13" name="Picture 12" descr="NationalFFA_Emblem_R_3C_RGB.png">
            <a:extLst>
              <a:ext uri="{FF2B5EF4-FFF2-40B4-BE49-F238E27FC236}">
                <a16:creationId xmlns:a16="http://schemas.microsoft.com/office/drawing/2014/main" id="{6E9BE2FE-EA64-0414-0815-3B9086F03E03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4001" y="78163"/>
            <a:ext cx="1095621" cy="131598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C102A80B-973F-F052-FEE8-B2AE0F1A1997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9629" y="907059"/>
            <a:ext cx="2067111" cy="169039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AA8D4194-41BB-4B30-C2BA-2E4ABFAB6737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8678" y="481013"/>
            <a:ext cx="2133556" cy="355157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A21622AF-BDA4-CB0C-D346-5E00AD9BF90A}"/>
              </a:ext>
            </a:extLst>
          </p:cNvPr>
          <p:cNvSpPr/>
          <p:nvPr userDrawn="1"/>
        </p:nvSpPr>
        <p:spPr>
          <a:xfrm>
            <a:off x="0" y="6322001"/>
            <a:ext cx="9150866" cy="267448"/>
          </a:xfrm>
          <a:prstGeom prst="rect">
            <a:avLst/>
          </a:prstGeom>
          <a:solidFill>
            <a:srgbClr val="FFCD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0313EBC1-4964-25EE-6DFC-670A66F91DD7}"/>
              </a:ext>
            </a:extLst>
          </p:cNvPr>
          <p:cNvSpPr/>
          <p:nvPr userDrawn="1"/>
        </p:nvSpPr>
        <p:spPr>
          <a:xfrm>
            <a:off x="1092" y="6552197"/>
            <a:ext cx="9149773" cy="319577"/>
          </a:xfrm>
          <a:prstGeom prst="rect">
            <a:avLst/>
          </a:prstGeom>
          <a:solidFill>
            <a:srgbClr val="004C97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32429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2" r:id="rId9"/>
    <p:sldLayoutId id="2147483680" r:id="rId10"/>
    <p:sldLayoutId id="2147483681" r:id="rId11"/>
    <p:sldLayoutId id="2147483661" r:id="rId12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>
        <p:tmplLst>
          <p:tmpl lvl="1">
            <p:tnLst>
              <p:par>
                <p:cTn presetID="2" presetClass="entr" presetSubtype="2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2" presetClass="entr" presetSubtype="2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2" presetClass="entr" presetSubtype="2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2" presetClass="entr" presetSubtype="2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2" presetClass="entr" presetSubtype="2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14350" indent="-514350" algn="l" defTabSz="914400" rtl="0" eaLnBrk="1" latinLnBrk="0" hangingPunct="1">
        <a:lnSpc>
          <a:spcPct val="90000"/>
        </a:lnSpc>
        <a:spcBef>
          <a:spcPts val="1000"/>
        </a:spcBef>
        <a:buFont typeface="+mj-lt"/>
        <a:buAutoNum type="alphaUcPeriod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457200" algn="l" defTabSz="914400" rtl="0" eaLnBrk="1" latinLnBrk="0" hangingPunct="1">
        <a:lnSpc>
          <a:spcPct val="90000"/>
        </a:lnSpc>
        <a:spcBef>
          <a:spcPts val="500"/>
        </a:spcBef>
        <a:buFont typeface="+mj-lt"/>
        <a:buAutoNum type="arabicPeriod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indent="-457200" algn="l" defTabSz="914400" rtl="0" eaLnBrk="1" latinLnBrk="0" hangingPunct="1">
        <a:lnSpc>
          <a:spcPct val="90000"/>
        </a:lnSpc>
        <a:spcBef>
          <a:spcPts val="500"/>
        </a:spcBef>
        <a:buFont typeface="+mj-lt"/>
        <a:buAutoNum type="alphaLcPeriod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1F4BF2-B750-4B1F-B9B5-5995332CA4E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Machinery Skills</a:t>
            </a:r>
          </a:p>
        </p:txBody>
      </p:sp>
      <p:sp>
        <p:nvSpPr>
          <p:cNvPr id="8" name="Subtitle 7">
            <a:extLst>
              <a:ext uri="{FF2B5EF4-FFF2-40B4-BE49-F238E27FC236}">
                <a16:creationId xmlns:a16="http://schemas.microsoft.com/office/drawing/2014/main" id="{D93D5BCB-C178-4CBC-99A8-FAA4848D802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Lesson 3</a:t>
            </a:r>
          </a:p>
          <a:p>
            <a:r>
              <a:rPr lang="en-US" dirty="0"/>
              <a:t>Tractor ID Quiz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C3A6978-C86A-F0E6-84D2-7A4B1ECB6C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Agricultural Mechanics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04250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DDA72CF-6F17-C20F-24EC-62E3E6C722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3CB383D-E54D-4974-A577-42B0DEBB0009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7A40B1B-D621-93C6-0BB0-C2F3AE89D8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Agricultural Mechanics</a:t>
            </a:r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9D620B5D-9687-26FC-42C1-A3893CEAE6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30" name="Picture 6" descr="T9 - Models | Tractors ＆ Telehandlers | New Holland (Australia) | NHAG">
            <a:extLst>
              <a:ext uri="{FF2B5EF4-FFF2-40B4-BE49-F238E27FC236}">
                <a16:creationId xmlns:a16="http://schemas.microsoft.com/office/drawing/2014/main" id="{4AD7AB0B-1EFC-AA82-4925-B8159DB027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117" y="1047982"/>
            <a:ext cx="7274777" cy="4930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27498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DDA72CF-6F17-C20F-24EC-62E3E6C722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3CB383D-E54D-4974-A577-42B0DEBB0009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7A40B1B-D621-93C6-0BB0-C2F3AE89D8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Agricultural Mechanics</a:t>
            </a:r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9D620B5D-9687-26FC-42C1-A3893CEAE6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2" name="Picture 4" descr="1999 Agco Allis 9655 MFWD tractor | Farm Equipment &amp; Machinery Tractors |  Online Auctions | Proxibid">
            <a:extLst>
              <a:ext uri="{FF2B5EF4-FFF2-40B4-BE49-F238E27FC236}">
                <a16:creationId xmlns:a16="http://schemas.microsoft.com/office/drawing/2014/main" id="{CAAF0CDC-2E24-3060-A7AC-CB19C459B8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013" y="1116927"/>
            <a:ext cx="7482468" cy="4990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924917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DDA72CF-6F17-C20F-24EC-62E3E6C722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3CB383D-E54D-4974-A577-42B0DEBB0009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7A40B1B-D621-93C6-0BB0-C2F3AE89D8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Agricultural Mechanics</a:t>
            </a:r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9D620B5D-9687-26FC-42C1-A3893CEAE6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 descr="AGCO LT90 utility tractor: review and specs - Tractor Specs">
            <a:extLst>
              <a:ext uri="{FF2B5EF4-FFF2-40B4-BE49-F238E27FC236}">
                <a16:creationId xmlns:a16="http://schemas.microsoft.com/office/drawing/2014/main" id="{E7499CE8-D7E9-EBC7-DB4A-15E3C00E1B1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621095" y="1538868"/>
            <a:ext cx="6365725" cy="4025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05374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DDA72CF-6F17-C20F-24EC-62E3E6C722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3CB383D-E54D-4974-A577-42B0DEBB0009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7A40B1B-D621-93C6-0BB0-C2F3AE89D8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Agricultural Mechanics</a:t>
            </a:r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9D620B5D-9687-26FC-42C1-A3893CEAE6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 descr="John Deere Tractors | Four-Wheel-Drive &amp; Track | John Deere US">
            <a:extLst>
              <a:ext uri="{FF2B5EF4-FFF2-40B4-BE49-F238E27FC236}">
                <a16:creationId xmlns:a16="http://schemas.microsoft.com/office/drawing/2014/main" id="{B048FF80-6A44-D1D4-77D0-1A6677E4C4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857" y="1331874"/>
            <a:ext cx="7456448" cy="4194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27866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>
            <a:extLst>
              <a:ext uri="{FF2B5EF4-FFF2-40B4-BE49-F238E27FC236}">
                <a16:creationId xmlns:a16="http://schemas.microsoft.com/office/drawing/2014/main" id="{24483B54-1FD3-8138-2D0C-6662581811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 alt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97532D2-D803-1F0B-E2D4-CDB14E2848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3CB383D-E54D-4974-A577-42B0DEBB0009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167699D-9D81-DA38-87ED-633858F729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Agricultural Mechanics</a:t>
            </a:r>
            <a:endParaRPr lang="en-US" dirty="0"/>
          </a:p>
        </p:txBody>
      </p:sp>
      <p:pic>
        <p:nvPicPr>
          <p:cNvPr id="5" name="Picture 4" descr="A picture containing truck, outdoor, sky, green&#10;&#10;Description automatically generated">
            <a:extLst>
              <a:ext uri="{FF2B5EF4-FFF2-40B4-BE49-F238E27FC236}">
                <a16:creationId xmlns:a16="http://schemas.microsoft.com/office/drawing/2014/main" id="{A6913191-4511-B135-6F9C-A29D3BBDD3B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71239" y="1268600"/>
            <a:ext cx="6066263" cy="43208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AB3A31-0AE0-36E0-23C6-4CDCCC0FCF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3A117E2-2D64-E082-92CF-D60949CD096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3CB383D-E54D-4974-A577-42B0DEBB0009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CF8E58B-6A4D-52A4-5050-371A8034537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Agricultural Mechanics</a:t>
            </a:r>
            <a:endParaRPr lang="en-US" dirty="0"/>
          </a:p>
        </p:txBody>
      </p:sp>
      <p:pic>
        <p:nvPicPr>
          <p:cNvPr id="6" name="Picture 5" descr="A picture containing car, parked, transport, yellow&#10;&#10;Description automatically generated">
            <a:extLst>
              <a:ext uri="{FF2B5EF4-FFF2-40B4-BE49-F238E27FC236}">
                <a16:creationId xmlns:a16="http://schemas.microsoft.com/office/drawing/2014/main" id="{2ED5C655-316A-5F02-395E-758DDEC5A9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088" y="819912"/>
            <a:ext cx="6973824" cy="5218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9333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32C6819-35B4-C47E-6D9F-627215E8B19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3CB383D-E54D-4974-A577-42B0DEBB0009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E2DE16F-7C44-6F21-DEDD-8DB6E51E140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Agricultural Mechanics</a:t>
            </a:r>
            <a:endParaRPr lang="en-US" dirty="0"/>
          </a:p>
        </p:txBody>
      </p:sp>
      <p:pic>
        <p:nvPicPr>
          <p:cNvPr id="3074" name="Picture 2" descr="New Holland TL100A Diesel 2WD Tractor - Gavel Roads Online Auctions">
            <a:extLst>
              <a:ext uri="{FF2B5EF4-FFF2-40B4-BE49-F238E27FC236}">
                <a16:creationId xmlns:a16="http://schemas.microsoft.com/office/drawing/2014/main" id="{F7ED0122-E009-AD83-F1D1-42BFC182CE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867" y="823913"/>
            <a:ext cx="7315200" cy="548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7">
            <a:extLst>
              <a:ext uri="{FF2B5EF4-FFF2-40B4-BE49-F238E27FC236}">
                <a16:creationId xmlns:a16="http://schemas.microsoft.com/office/drawing/2014/main" id="{A6DB4CBF-F556-26E2-266E-4D63DA597E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40999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>
            <a:extLst>
              <a:ext uri="{FF2B5EF4-FFF2-40B4-BE49-F238E27FC236}">
                <a16:creationId xmlns:a16="http://schemas.microsoft.com/office/drawing/2014/main" id="{2C95C7EC-7784-713F-9D24-50D0F01795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 alt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D3B58EC-197E-FF9F-3BEE-021F0AC3FA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3CB383D-E54D-4974-A577-42B0DEBB0009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60DB497-F91A-039E-A47A-363A8078CAB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Agricultural Mechanics</a:t>
            </a:r>
            <a:endParaRPr lang="en-US" dirty="0"/>
          </a:p>
        </p:txBody>
      </p:sp>
      <p:pic>
        <p:nvPicPr>
          <p:cNvPr id="6" name="Picture 17" descr="DSC04282-1">
            <a:extLst>
              <a:ext uri="{FF2B5EF4-FFF2-40B4-BE49-F238E27FC236}">
                <a16:creationId xmlns:a16="http://schemas.microsoft.com/office/drawing/2014/main" id="{FFF17D71-E2AD-9AF7-7FF6-F271EE2E4E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5167" y="1369741"/>
            <a:ext cx="48006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F9AB0458-11B6-8EC7-5ABD-82C69F8018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/>
              <a:t>Needle nose pliers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ACF6C43-5237-C306-836F-6DAE647E75D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3CB383D-E54D-4974-A577-42B0DEBB0009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0031AB8-9A3D-12C8-FA78-FD77DED7819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Agricultural Mechanics</a:t>
            </a:r>
            <a:endParaRPr lang="en-US" dirty="0"/>
          </a:p>
        </p:txBody>
      </p:sp>
      <p:pic>
        <p:nvPicPr>
          <p:cNvPr id="4" name="Picture 5" descr="photo1">
            <a:extLst>
              <a:ext uri="{FF2B5EF4-FFF2-40B4-BE49-F238E27FC236}">
                <a16:creationId xmlns:a16="http://schemas.microsoft.com/office/drawing/2014/main" id="{D6E6DF3E-C03A-C6FF-0B27-9B9E34B32C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100254"/>
            <a:ext cx="6096000" cy="437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D3D131CE-D350-8AE7-D4C9-80ED31BDFCCE}"/>
              </a:ext>
            </a:extLst>
          </p:cNvPr>
          <p:cNvCxnSpPr>
            <a:cxnSpLocks/>
          </p:cNvCxnSpPr>
          <p:nvPr/>
        </p:nvCxnSpPr>
        <p:spPr>
          <a:xfrm flipV="1">
            <a:off x="1260088" y="4482790"/>
            <a:ext cx="2152185" cy="1148576"/>
          </a:xfrm>
          <a:prstGeom prst="straightConnector1">
            <a:avLst/>
          </a:prstGeom>
          <a:ln w="412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AC4976FE-77BC-7E0E-65B5-43B4B42DFDD6}"/>
              </a:ext>
            </a:extLst>
          </p:cNvPr>
          <p:cNvSpPr txBox="1"/>
          <p:nvPr/>
        </p:nvSpPr>
        <p:spPr>
          <a:xfrm>
            <a:off x="460785" y="5736216"/>
            <a:ext cx="27841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Wheel width not adjustable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>
            <a:extLst>
              <a:ext uri="{FF2B5EF4-FFF2-40B4-BE49-F238E27FC236}">
                <a16:creationId xmlns:a16="http://schemas.microsoft.com/office/drawing/2014/main" id="{09B8E41B-8C2A-515A-1A26-E9F03DE649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 alt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B15459E-DB50-0F35-96D1-6D88C91C76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3CB383D-E54D-4974-A577-42B0DEBB0009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33E427A-7214-F1F3-73A6-7FFE41C6AB7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Agricultural Mechanics</a:t>
            </a:r>
            <a:endParaRPr lang="en-US" dirty="0"/>
          </a:p>
        </p:txBody>
      </p:sp>
      <p:pic>
        <p:nvPicPr>
          <p:cNvPr id="4" name="Picture 9" descr="MT600BFull03">
            <a:extLst>
              <a:ext uri="{FF2B5EF4-FFF2-40B4-BE49-F238E27FC236}">
                <a16:creationId xmlns:a16="http://schemas.microsoft.com/office/drawing/2014/main" id="{755C8155-F980-B58B-2E0C-02119C24C1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440292"/>
            <a:ext cx="6477000" cy="447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E46772C-526D-1214-3AFB-EFA78B8F716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3CB383D-E54D-4974-A577-42B0DEBB0009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6E499A6-C7D9-5CFF-60DB-3FBC76B745B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Agricultural Mechanics</a:t>
            </a:r>
            <a:endParaRPr lang="en-US" dirty="0"/>
          </a:p>
        </p:txBody>
      </p:sp>
      <p:pic>
        <p:nvPicPr>
          <p:cNvPr id="1026" name="Picture 2" descr="Iron Profile: The Caterpillar D8 Through History - Classic Construction  Models">
            <a:extLst>
              <a:ext uri="{FF2B5EF4-FFF2-40B4-BE49-F238E27FC236}">
                <a16:creationId xmlns:a16="http://schemas.microsoft.com/office/drawing/2014/main" id="{F8F6EAA7-F067-8A95-6603-02AD77A2D5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132" y="1480994"/>
            <a:ext cx="6701883" cy="4336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94D9BB69-AA61-E7EB-7716-2CC630A07A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DDA72CF-6F17-C20F-24EC-62E3E6C722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3CB383D-E54D-4974-A577-42B0DEBB0009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7A40B1B-D621-93C6-0BB0-C2F3AE89D8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Agricultural Mechanics</a:t>
            </a:r>
            <a:endParaRPr lang="en-US" dirty="0"/>
          </a:p>
        </p:txBody>
      </p:sp>
      <p:pic>
        <p:nvPicPr>
          <p:cNvPr id="2050" name="Picture 2" descr="2WD Tractors For Sale | Ritchie Bros. Auctioneers">
            <a:extLst>
              <a:ext uri="{FF2B5EF4-FFF2-40B4-BE49-F238E27FC236}">
                <a16:creationId xmlns:a16="http://schemas.microsoft.com/office/drawing/2014/main" id="{B12864B8-C612-1995-79E9-BCF847643A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0" y="1662113"/>
            <a:ext cx="6286500" cy="3533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9D620B5D-9687-26FC-42C1-A3893CEAE6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2007609"/>
      </p:ext>
    </p:extLst>
  </p:cSld>
  <p:clrMapOvr>
    <a:masterClrMapping/>
  </p:clrMapOvr>
</p:sld>
</file>

<file path=ppt/theme/theme1.xml><?xml version="1.0" encoding="utf-8"?>
<a:theme xmlns:a="http://schemas.openxmlformats.org/drawingml/2006/main" name="Template 2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 Template.potx" id="{FEC969C6-6FF9-4653-97D4-553AB8FCFC19}" vid="{B7906E22-4B6A-4CBC-9DEF-FF9E642A80C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 Template</Template>
  <TotalTime>3166</TotalTime>
  <Words>143</Words>
  <Application>Microsoft Office PowerPoint</Application>
  <PresentationFormat>On-screen Show (4:3)</PresentationFormat>
  <Paragraphs>56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Template 2</vt:lpstr>
      <vt:lpstr>Machinery Skills</vt:lpstr>
      <vt:lpstr>PowerPoint Presentation</vt:lpstr>
      <vt:lpstr>PowerPoint Presentation</vt:lpstr>
      <vt:lpstr>PowerPoint Presentation</vt:lpstr>
      <vt:lpstr>PowerPoint Presentation</vt:lpstr>
      <vt:lpstr>Needle nose pliers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Michael Spiess</dc:creator>
  <cp:lastModifiedBy>Michael Spiess</cp:lastModifiedBy>
  <cp:revision>26</cp:revision>
  <dcterms:created xsi:type="dcterms:W3CDTF">2022-03-30T12:36:40Z</dcterms:created>
  <dcterms:modified xsi:type="dcterms:W3CDTF">2022-10-10T12:14:21Z</dcterms:modified>
</cp:coreProperties>
</file>