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99" r:id="rId2"/>
    <p:sldId id="307" r:id="rId3"/>
    <p:sldId id="308" r:id="rId4"/>
    <p:sldId id="310" r:id="rId5"/>
    <p:sldId id="309" r:id="rId6"/>
    <p:sldId id="311" r:id="rId7"/>
    <p:sldId id="317" r:id="rId8"/>
    <p:sldId id="316" r:id="rId9"/>
    <p:sldId id="315" r:id="rId10"/>
    <p:sldId id="312" r:id="rId11"/>
    <p:sldId id="340"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47" autoAdjust="0"/>
  </p:normalViewPr>
  <p:slideViewPr>
    <p:cSldViewPr snapToGrid="0">
      <p:cViewPr varScale="1">
        <p:scale>
          <a:sx n="87" d="100"/>
          <a:sy n="87" d="100"/>
        </p:scale>
        <p:origin x="1254" y="6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unit uses vacuum to hold seeds against a seed plate.  The seed plates are responsible for metering the seed output.   A brush is used to knock the seed off the plate sending it down the seed tube. </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632898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unit uses seed plates that can be changed out for various crops.  Typically used for corn, cotton, sorghum and other plants that start as a larger seed.</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123784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be used for various crops, utilizes air pressure to move seeds from a large hopper to the individual planting unit.  Works well for large acreage. </a:t>
            </a:r>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1973873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this planted has smaller hoppers than the previous planters.  This planter is responsible for planting small vegetable seeds on raised beds like lettuce, broccoli and cauliflower. </a:t>
            </a:r>
          </a:p>
        </p:txBody>
      </p:sp>
      <p:sp>
        <p:nvSpPr>
          <p:cNvPr id="4" name="Slide Number Placeholder 3"/>
          <p:cNvSpPr>
            <a:spLocks noGrp="1"/>
          </p:cNvSpPr>
          <p:nvPr>
            <p:ph type="sldNum" sz="quarter" idx="5"/>
          </p:nvPr>
        </p:nvSpPr>
        <p:spPr/>
        <p:txBody>
          <a:bodyPr/>
          <a:lstStyle/>
          <a:p>
            <a:fld id="{D9DB3297-3172-4D21-AB8A-5C4EC4EA8E2A}" type="slidenum">
              <a:rPr lang="en-US" smtClean="0"/>
              <a:t>6</a:t>
            </a:fld>
            <a:endParaRPr lang="en-US"/>
          </a:p>
        </p:txBody>
      </p:sp>
    </p:spTree>
    <p:extLst>
      <p:ext uri="{BB962C8B-B14F-4D97-AF65-F5344CB8AC3E}">
        <p14:creationId xmlns:p14="http://schemas.microsoft.com/office/powerpoint/2010/main" val="2624649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Drills are used for the process of solid seeding which is planting seeds across a wide area.  Unlike row crop planters, the seeds planted with this unit are not spaced.  The end wheels of this drill drives the metering system that supplies seeds from the hoper to the seed tubes.  </a:t>
            </a:r>
          </a:p>
        </p:txBody>
      </p:sp>
      <p:sp>
        <p:nvSpPr>
          <p:cNvPr id="4" name="Slide Number Placeholder 3"/>
          <p:cNvSpPr>
            <a:spLocks noGrp="1"/>
          </p:cNvSpPr>
          <p:nvPr>
            <p:ph type="sldNum" sz="quarter" idx="5"/>
          </p:nvPr>
        </p:nvSpPr>
        <p:spPr/>
        <p:txBody>
          <a:bodyPr/>
          <a:lstStyle/>
          <a:p>
            <a:fld id="{D9DB3297-3172-4D21-AB8A-5C4EC4EA8E2A}" type="slidenum">
              <a:rPr lang="en-US" smtClean="0"/>
              <a:t>7</a:t>
            </a:fld>
            <a:endParaRPr lang="en-US"/>
          </a:p>
        </p:txBody>
      </p:sp>
    </p:spTree>
    <p:extLst>
      <p:ext uri="{BB962C8B-B14F-4D97-AF65-F5344CB8AC3E}">
        <p14:creationId xmlns:p14="http://schemas.microsoft.com/office/powerpoint/2010/main" val="995419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Press wheel drills are like the end wheel drill except the press wheels are the driving component that works the seed metering system.  The press wheels also firm the soil around the seeds as it passed through the field. </a:t>
            </a:r>
          </a:p>
        </p:txBody>
      </p:sp>
      <p:sp>
        <p:nvSpPr>
          <p:cNvPr id="4" name="Slide Number Placeholder 3"/>
          <p:cNvSpPr>
            <a:spLocks noGrp="1"/>
          </p:cNvSpPr>
          <p:nvPr>
            <p:ph type="sldNum" sz="quarter" idx="5"/>
          </p:nvPr>
        </p:nvSpPr>
        <p:spPr/>
        <p:txBody>
          <a:bodyPr/>
          <a:lstStyle/>
          <a:p>
            <a:fld id="{D9DB3297-3172-4D21-AB8A-5C4EC4EA8E2A}" type="slidenum">
              <a:rPr lang="en-US" smtClean="0"/>
              <a:t>8</a:t>
            </a:fld>
            <a:endParaRPr lang="en-US"/>
          </a:p>
        </p:txBody>
      </p:sp>
    </p:spTree>
    <p:extLst>
      <p:ext uri="{BB962C8B-B14F-4D97-AF65-F5344CB8AC3E}">
        <p14:creationId xmlns:p14="http://schemas.microsoft.com/office/powerpoint/2010/main" val="1573793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Broadcasters can be used for seeding as well as fertilizing.  Broadcasters are not as accurate as drills when seeding a field.  </a:t>
            </a:r>
          </a:p>
        </p:txBody>
      </p:sp>
      <p:sp>
        <p:nvSpPr>
          <p:cNvPr id="4" name="Slide Number Placeholder 3"/>
          <p:cNvSpPr>
            <a:spLocks noGrp="1"/>
          </p:cNvSpPr>
          <p:nvPr>
            <p:ph type="sldNum" sz="quarter" idx="5"/>
          </p:nvPr>
        </p:nvSpPr>
        <p:spPr/>
        <p:txBody>
          <a:bodyPr/>
          <a:lstStyle/>
          <a:p>
            <a:fld id="{D9DB3297-3172-4D21-AB8A-5C4EC4EA8E2A}" type="slidenum">
              <a:rPr lang="en-US" smtClean="0"/>
              <a:t>9</a:t>
            </a:fld>
            <a:endParaRPr lang="en-US"/>
          </a:p>
        </p:txBody>
      </p:sp>
    </p:spTree>
    <p:extLst>
      <p:ext uri="{BB962C8B-B14F-4D97-AF65-F5344CB8AC3E}">
        <p14:creationId xmlns:p14="http://schemas.microsoft.com/office/powerpoint/2010/main" val="234707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Sled seeders use electronic devices to move seeds around a hopper and drop them down a seed tube.  Used with small seed applications.  </a:t>
            </a:r>
          </a:p>
        </p:txBody>
      </p:sp>
      <p:sp>
        <p:nvSpPr>
          <p:cNvPr id="4" name="Slide Number Placeholder 3"/>
          <p:cNvSpPr>
            <a:spLocks noGrp="1"/>
          </p:cNvSpPr>
          <p:nvPr>
            <p:ph type="sldNum" sz="quarter" idx="5"/>
          </p:nvPr>
        </p:nvSpPr>
        <p:spPr/>
        <p:txBody>
          <a:bodyPr/>
          <a:lstStyle/>
          <a:p>
            <a:fld id="{D9DB3297-3172-4D21-AB8A-5C4EC4EA8E2A}" type="slidenum">
              <a:rPr lang="en-US" smtClean="0"/>
              <a:t>10</a:t>
            </a:fld>
            <a:endParaRPr lang="en-US"/>
          </a:p>
        </p:txBody>
      </p:sp>
    </p:spTree>
    <p:extLst>
      <p:ext uri="{BB962C8B-B14F-4D97-AF65-F5344CB8AC3E}">
        <p14:creationId xmlns:p14="http://schemas.microsoft.com/office/powerpoint/2010/main" val="3011077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a:t>Machinery </a:t>
            </a:r>
            <a:r>
              <a:rPr lang="en-US" dirty="0"/>
              <a:t>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9.1</a:t>
            </a:r>
          </a:p>
          <a:p>
            <a:r>
              <a:rPr lang="en-US" dirty="0"/>
              <a:t>Equipment and Implements</a:t>
            </a:r>
          </a:p>
          <a:p>
            <a:r>
              <a:rPr lang="en-US" sz="2000" dirty="0"/>
              <a:t>Planters and Seeders Identification</a:t>
            </a:r>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3D1A8-7620-B05B-2BF8-8D1B7F0EE65F}"/>
              </a:ext>
            </a:extLst>
          </p:cNvPr>
          <p:cNvSpPr>
            <a:spLocks noGrp="1"/>
          </p:cNvSpPr>
          <p:nvPr>
            <p:ph type="title"/>
          </p:nvPr>
        </p:nvSpPr>
        <p:spPr/>
        <p:txBody>
          <a:bodyPr>
            <a:normAutofit fontScale="90000"/>
          </a:bodyPr>
          <a:lstStyle/>
          <a:p>
            <a:pPr algn="ctr"/>
            <a:r>
              <a:rPr lang="en-US" dirty="0"/>
              <a:t>Sled Seeder</a:t>
            </a:r>
          </a:p>
        </p:txBody>
      </p:sp>
      <p:pic>
        <p:nvPicPr>
          <p:cNvPr id="6" name="Content Placeholder 5">
            <a:extLst>
              <a:ext uri="{FF2B5EF4-FFF2-40B4-BE49-F238E27FC236}">
                <a16:creationId xmlns:a16="http://schemas.microsoft.com/office/drawing/2014/main" id="{76BBDD19-C594-5BA9-1117-80D5A162B185}"/>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801927" y="1825625"/>
            <a:ext cx="7540146" cy="4351338"/>
          </a:xfrm>
          <a:prstGeom prst="rect">
            <a:avLst/>
          </a:prstGeom>
        </p:spPr>
      </p:pic>
      <p:sp>
        <p:nvSpPr>
          <p:cNvPr id="4" name="Footer Placeholder 3">
            <a:extLst>
              <a:ext uri="{FF2B5EF4-FFF2-40B4-BE49-F238E27FC236}">
                <a16:creationId xmlns:a16="http://schemas.microsoft.com/office/drawing/2014/main" id="{E8DF0548-5BC4-2856-4604-298CE5803C5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CA597AC-4431-39A0-24BD-EDAC0DD34D97}"/>
              </a:ext>
            </a:extLst>
          </p:cNvPr>
          <p:cNvSpPr>
            <a:spLocks noGrp="1"/>
          </p:cNvSpPr>
          <p:nvPr>
            <p:ph type="sldNum" sz="quarter" idx="4"/>
          </p:nvPr>
        </p:nvSpPr>
        <p:spPr/>
        <p:txBody>
          <a:bodyPr/>
          <a:lstStyle/>
          <a:p>
            <a:fld id="{5EB68B22-939C-4CB8-9475-5C7A063AE711}" type="slidenum">
              <a:rPr lang="en-US" smtClean="0"/>
              <a:t>10</a:t>
            </a:fld>
            <a:endParaRPr lang="en-US"/>
          </a:p>
        </p:txBody>
      </p:sp>
    </p:spTree>
    <p:extLst>
      <p:ext uri="{BB962C8B-B14F-4D97-AF65-F5344CB8AC3E}">
        <p14:creationId xmlns:p14="http://schemas.microsoft.com/office/powerpoint/2010/main" val="2584419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A5312-4DE1-D74C-F327-416981D3D13A}"/>
              </a:ext>
            </a:extLst>
          </p:cNvPr>
          <p:cNvSpPr>
            <a:spLocks noGrp="1"/>
          </p:cNvSpPr>
          <p:nvPr>
            <p:ph type="title"/>
          </p:nvPr>
        </p:nvSpPr>
        <p:spPr/>
        <p:txBody>
          <a:bodyPr>
            <a:normAutofit fontScale="90000"/>
          </a:bodyPr>
          <a:lstStyle/>
          <a:p>
            <a:pPr algn="ctr"/>
            <a:r>
              <a:rPr lang="en-US" dirty="0"/>
              <a:t>Conclusion</a:t>
            </a:r>
          </a:p>
        </p:txBody>
      </p:sp>
      <p:sp>
        <p:nvSpPr>
          <p:cNvPr id="3" name="Content Placeholder 2">
            <a:extLst>
              <a:ext uri="{FF2B5EF4-FFF2-40B4-BE49-F238E27FC236}">
                <a16:creationId xmlns:a16="http://schemas.microsoft.com/office/drawing/2014/main" id="{675159EB-BBE8-94DC-2CAE-3B71FF21F42F}"/>
              </a:ext>
            </a:extLst>
          </p:cNvPr>
          <p:cNvSpPr>
            <a:spLocks noGrp="1"/>
          </p:cNvSpPr>
          <p:nvPr>
            <p:ph idx="1"/>
          </p:nvPr>
        </p:nvSpPr>
        <p:spPr/>
        <p:txBody>
          <a:bodyPr/>
          <a:lstStyle/>
          <a:p>
            <a:pPr marL="514350" indent="-514350">
              <a:buFont typeface="+mj-lt"/>
              <a:buAutoNum type="alphaUcPeriod"/>
            </a:pPr>
            <a:r>
              <a:rPr lang="en-US" dirty="0"/>
              <a:t>The previous slides are examples of many types of planters/seeders/drills used in production agriculture.</a:t>
            </a:r>
          </a:p>
          <a:p>
            <a:pPr marL="514350" indent="-514350">
              <a:buFont typeface="+mj-lt"/>
              <a:buAutoNum type="alphaUcPeriod"/>
            </a:pPr>
            <a:r>
              <a:rPr lang="en-US" dirty="0"/>
              <a:t>This is an example of the diversity of the agriculture industry nation and worldwide.</a:t>
            </a:r>
          </a:p>
          <a:p>
            <a:pPr marL="514350" indent="-514350">
              <a:buFont typeface="+mj-lt"/>
              <a:buAutoNum type="alphaUcPeriod"/>
            </a:pPr>
            <a:r>
              <a:rPr lang="en-US" dirty="0"/>
              <a:t>The technology in modern equipment has allowed less farmers to feed more people. </a:t>
            </a:r>
          </a:p>
        </p:txBody>
      </p:sp>
      <p:sp>
        <p:nvSpPr>
          <p:cNvPr id="4" name="Footer Placeholder 3">
            <a:extLst>
              <a:ext uri="{FF2B5EF4-FFF2-40B4-BE49-F238E27FC236}">
                <a16:creationId xmlns:a16="http://schemas.microsoft.com/office/drawing/2014/main" id="{CBC7EEE3-B60D-A178-05A6-A6126A6E1AC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56AC118-A1B9-E82B-60BC-12958A3E8920}"/>
              </a:ext>
            </a:extLst>
          </p:cNvPr>
          <p:cNvSpPr>
            <a:spLocks noGrp="1"/>
          </p:cNvSpPr>
          <p:nvPr>
            <p:ph type="sldNum" sz="quarter" idx="4"/>
          </p:nvPr>
        </p:nvSpPr>
        <p:spPr/>
        <p:txBody>
          <a:bodyPr/>
          <a:lstStyle/>
          <a:p>
            <a:fld id="{5EB68B22-939C-4CB8-9475-5C7A063AE711}" type="slidenum">
              <a:rPr lang="en-US" smtClean="0"/>
              <a:t>11</a:t>
            </a:fld>
            <a:endParaRPr lang="en-US"/>
          </a:p>
        </p:txBody>
      </p:sp>
    </p:spTree>
    <p:extLst>
      <p:ext uri="{BB962C8B-B14F-4D97-AF65-F5344CB8AC3E}">
        <p14:creationId xmlns:p14="http://schemas.microsoft.com/office/powerpoint/2010/main" val="136696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B1A40-B0D4-1461-FCEE-156A4365840D}"/>
              </a:ext>
            </a:extLst>
          </p:cNvPr>
          <p:cNvSpPr>
            <a:spLocks noGrp="1"/>
          </p:cNvSpPr>
          <p:nvPr>
            <p:ph type="title"/>
          </p:nvPr>
        </p:nvSpPr>
        <p:spPr/>
        <p:txBody>
          <a:bodyPr>
            <a:normAutofit fontScale="90000"/>
          </a:bodyPr>
          <a:lstStyle/>
          <a:p>
            <a:pPr algn="ctr"/>
            <a:r>
              <a:rPr lang="en-US" dirty="0"/>
              <a:t>Planters/Seeders</a:t>
            </a:r>
          </a:p>
        </p:txBody>
      </p:sp>
      <p:sp>
        <p:nvSpPr>
          <p:cNvPr id="3" name="Content Placeholder 2">
            <a:extLst>
              <a:ext uri="{FF2B5EF4-FFF2-40B4-BE49-F238E27FC236}">
                <a16:creationId xmlns:a16="http://schemas.microsoft.com/office/drawing/2014/main" id="{5B198B98-61B3-13B5-42EF-E6ACF0DAF08C}"/>
              </a:ext>
            </a:extLst>
          </p:cNvPr>
          <p:cNvSpPr>
            <a:spLocks noGrp="1"/>
          </p:cNvSpPr>
          <p:nvPr>
            <p:ph idx="1"/>
          </p:nvPr>
        </p:nvSpPr>
        <p:spPr/>
        <p:txBody>
          <a:bodyPr/>
          <a:lstStyle/>
          <a:p>
            <a:pPr marL="514350" indent="-514350">
              <a:buFont typeface="+mj-lt"/>
              <a:buAutoNum type="alphaUcPeriod"/>
            </a:pPr>
            <a:r>
              <a:rPr lang="en-US" dirty="0"/>
              <a:t>Planters and seeders are common in production agriculture</a:t>
            </a:r>
          </a:p>
          <a:p>
            <a:pPr marL="514350" indent="-514350">
              <a:buFont typeface="+mj-lt"/>
              <a:buAutoNum type="alphaUcPeriod"/>
            </a:pPr>
            <a:r>
              <a:rPr lang="en-US" dirty="0"/>
              <a:t>The units must meter seed output and place seed precisely for proper germination</a:t>
            </a:r>
          </a:p>
          <a:p>
            <a:pPr marL="514350" indent="-514350">
              <a:buFont typeface="+mj-lt"/>
              <a:buAutoNum type="alphaUcPeriod"/>
            </a:pPr>
            <a:r>
              <a:rPr lang="en-US" dirty="0"/>
              <a:t>Can be use for vegetable crops, forage and other types of plants for human and/or animal consumption. </a:t>
            </a:r>
          </a:p>
        </p:txBody>
      </p:sp>
      <p:sp>
        <p:nvSpPr>
          <p:cNvPr id="4" name="Footer Placeholder 3">
            <a:extLst>
              <a:ext uri="{FF2B5EF4-FFF2-40B4-BE49-F238E27FC236}">
                <a16:creationId xmlns:a16="http://schemas.microsoft.com/office/drawing/2014/main" id="{E5F81DE7-AFBF-8F79-E20C-559D4ACB0285}"/>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E21E5C73-0A66-B81C-D9DC-5DA76FE41C55}"/>
              </a:ext>
            </a:extLst>
          </p:cNvPr>
          <p:cNvSpPr>
            <a:spLocks noGrp="1"/>
          </p:cNvSpPr>
          <p:nvPr>
            <p:ph type="sldNum" sz="quarter" idx="4"/>
          </p:nvPr>
        </p:nvSpPr>
        <p:spPr/>
        <p:txBody>
          <a:bodyPr/>
          <a:lstStyle/>
          <a:p>
            <a:fld id="{5EB68B22-939C-4CB8-9475-5C7A063AE711}" type="slidenum">
              <a:rPr lang="en-US" smtClean="0"/>
              <a:t>2</a:t>
            </a:fld>
            <a:endParaRPr lang="en-US"/>
          </a:p>
        </p:txBody>
      </p:sp>
    </p:spTree>
    <p:extLst>
      <p:ext uri="{BB962C8B-B14F-4D97-AF65-F5344CB8AC3E}">
        <p14:creationId xmlns:p14="http://schemas.microsoft.com/office/powerpoint/2010/main" val="3182303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D7142-C465-8495-775A-98D70D74491A}"/>
              </a:ext>
            </a:extLst>
          </p:cNvPr>
          <p:cNvSpPr>
            <a:spLocks noGrp="1"/>
          </p:cNvSpPr>
          <p:nvPr>
            <p:ph type="title"/>
          </p:nvPr>
        </p:nvSpPr>
        <p:spPr/>
        <p:txBody>
          <a:bodyPr>
            <a:normAutofit fontScale="90000"/>
          </a:bodyPr>
          <a:lstStyle/>
          <a:p>
            <a:pPr algn="ctr"/>
            <a:r>
              <a:rPr lang="en-US" dirty="0"/>
              <a:t>Vacuum Vegetable Planter</a:t>
            </a:r>
          </a:p>
        </p:txBody>
      </p:sp>
      <p:pic>
        <p:nvPicPr>
          <p:cNvPr id="7" name="Content Placeholder 6">
            <a:extLst>
              <a:ext uri="{FF2B5EF4-FFF2-40B4-BE49-F238E27FC236}">
                <a16:creationId xmlns:a16="http://schemas.microsoft.com/office/drawing/2014/main" id="{859EB20F-56B6-09AC-2C55-79B9BB94FEA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14500" y="2443956"/>
            <a:ext cx="5715000" cy="3114675"/>
          </a:xfrm>
        </p:spPr>
      </p:pic>
      <p:sp>
        <p:nvSpPr>
          <p:cNvPr id="4" name="Footer Placeholder 3">
            <a:extLst>
              <a:ext uri="{FF2B5EF4-FFF2-40B4-BE49-F238E27FC236}">
                <a16:creationId xmlns:a16="http://schemas.microsoft.com/office/drawing/2014/main" id="{BB5E8608-B50C-E21F-25AA-A620BCFBC96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6D8ED6EA-A500-7EB8-25B8-85BB2D8A73E8}"/>
              </a:ext>
            </a:extLst>
          </p:cNvPr>
          <p:cNvSpPr>
            <a:spLocks noGrp="1"/>
          </p:cNvSpPr>
          <p:nvPr>
            <p:ph type="sldNum" sz="quarter" idx="4"/>
          </p:nvPr>
        </p:nvSpPr>
        <p:spPr/>
        <p:txBody>
          <a:bodyPr/>
          <a:lstStyle/>
          <a:p>
            <a:fld id="{5EB68B22-939C-4CB8-9475-5C7A063AE711}" type="slidenum">
              <a:rPr lang="en-US" smtClean="0"/>
              <a:t>3</a:t>
            </a:fld>
            <a:endParaRPr lang="en-US"/>
          </a:p>
        </p:txBody>
      </p:sp>
    </p:spTree>
    <p:extLst>
      <p:ext uri="{BB962C8B-B14F-4D97-AF65-F5344CB8AC3E}">
        <p14:creationId xmlns:p14="http://schemas.microsoft.com/office/powerpoint/2010/main" val="885901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702C-A21D-3DAE-5BA0-DE68EC88C43D}"/>
              </a:ext>
            </a:extLst>
          </p:cNvPr>
          <p:cNvSpPr>
            <a:spLocks noGrp="1"/>
          </p:cNvSpPr>
          <p:nvPr>
            <p:ph type="title"/>
          </p:nvPr>
        </p:nvSpPr>
        <p:spPr/>
        <p:txBody>
          <a:bodyPr>
            <a:normAutofit fontScale="90000"/>
          </a:bodyPr>
          <a:lstStyle/>
          <a:p>
            <a:pPr algn="ctr"/>
            <a:r>
              <a:rPr lang="en-US" dirty="0"/>
              <a:t>Large Seed Planter</a:t>
            </a:r>
          </a:p>
        </p:txBody>
      </p:sp>
      <p:pic>
        <p:nvPicPr>
          <p:cNvPr id="7" name="Content Placeholder 6" descr="A tractor on a dirt field&#10;&#10;Description automatically generated with low confidence">
            <a:extLst>
              <a:ext uri="{FF2B5EF4-FFF2-40B4-BE49-F238E27FC236}">
                <a16:creationId xmlns:a16="http://schemas.microsoft.com/office/drawing/2014/main" id="{63AFA543-9780-897E-F199-1D8D81331C47}"/>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705088" y="1825625"/>
            <a:ext cx="7733823" cy="4351338"/>
          </a:xfrm>
        </p:spPr>
      </p:pic>
      <p:sp>
        <p:nvSpPr>
          <p:cNvPr id="4" name="Footer Placeholder 3">
            <a:extLst>
              <a:ext uri="{FF2B5EF4-FFF2-40B4-BE49-F238E27FC236}">
                <a16:creationId xmlns:a16="http://schemas.microsoft.com/office/drawing/2014/main" id="{04951A69-186D-E042-53E4-C896CF817E6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8B81D0DA-6A4F-181F-F3E9-7361963A96B4}"/>
              </a:ext>
            </a:extLst>
          </p:cNvPr>
          <p:cNvSpPr>
            <a:spLocks noGrp="1"/>
          </p:cNvSpPr>
          <p:nvPr>
            <p:ph type="sldNum" sz="quarter" idx="4"/>
          </p:nvPr>
        </p:nvSpPr>
        <p:spPr/>
        <p:txBody>
          <a:bodyPr/>
          <a:lstStyle/>
          <a:p>
            <a:fld id="{5EB68B22-939C-4CB8-9475-5C7A063AE711}" type="slidenum">
              <a:rPr lang="en-US" smtClean="0"/>
              <a:t>4</a:t>
            </a:fld>
            <a:endParaRPr lang="en-US"/>
          </a:p>
        </p:txBody>
      </p:sp>
    </p:spTree>
    <p:extLst>
      <p:ext uri="{BB962C8B-B14F-4D97-AF65-F5344CB8AC3E}">
        <p14:creationId xmlns:p14="http://schemas.microsoft.com/office/powerpoint/2010/main" val="2166525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444CD-812D-BB43-A051-376549779C0A}"/>
              </a:ext>
            </a:extLst>
          </p:cNvPr>
          <p:cNvSpPr>
            <a:spLocks noGrp="1"/>
          </p:cNvSpPr>
          <p:nvPr>
            <p:ph type="title"/>
          </p:nvPr>
        </p:nvSpPr>
        <p:spPr/>
        <p:txBody>
          <a:bodyPr>
            <a:normAutofit fontScale="90000"/>
          </a:bodyPr>
          <a:lstStyle/>
          <a:p>
            <a:pPr algn="ctr"/>
            <a:r>
              <a:rPr lang="en-US" dirty="0"/>
              <a:t>Drawn Air Planter</a:t>
            </a:r>
          </a:p>
        </p:txBody>
      </p:sp>
      <p:sp>
        <p:nvSpPr>
          <p:cNvPr id="4" name="Footer Placeholder 3">
            <a:extLst>
              <a:ext uri="{FF2B5EF4-FFF2-40B4-BE49-F238E27FC236}">
                <a16:creationId xmlns:a16="http://schemas.microsoft.com/office/drawing/2014/main" id="{C5DBF96A-8C79-315D-54A0-922CBDDCF4CA}"/>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77FA376-AA4C-C396-2DEE-BFABCF520CEB}"/>
              </a:ext>
            </a:extLst>
          </p:cNvPr>
          <p:cNvSpPr>
            <a:spLocks noGrp="1"/>
          </p:cNvSpPr>
          <p:nvPr>
            <p:ph type="sldNum" sz="quarter" idx="4"/>
          </p:nvPr>
        </p:nvSpPr>
        <p:spPr/>
        <p:txBody>
          <a:bodyPr/>
          <a:lstStyle/>
          <a:p>
            <a:fld id="{5EB68B22-939C-4CB8-9475-5C7A063AE711}" type="slidenum">
              <a:rPr lang="en-US" smtClean="0"/>
              <a:t>5</a:t>
            </a:fld>
            <a:endParaRPr lang="en-US"/>
          </a:p>
        </p:txBody>
      </p:sp>
      <p:pic>
        <p:nvPicPr>
          <p:cNvPr id="10" name="Content Placeholder 9" descr="A picture containing ground, outdoor object, farm machine, outdoor&#10;&#10;Description automatically generated">
            <a:extLst>
              <a:ext uri="{FF2B5EF4-FFF2-40B4-BE49-F238E27FC236}">
                <a16:creationId xmlns:a16="http://schemas.microsoft.com/office/drawing/2014/main" id="{5504D190-24D1-9121-4239-3EAFDB306CDB}"/>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705089" y="1825625"/>
            <a:ext cx="7733822" cy="4351338"/>
          </a:xfrm>
        </p:spPr>
      </p:pic>
    </p:spTree>
    <p:extLst>
      <p:ext uri="{BB962C8B-B14F-4D97-AF65-F5344CB8AC3E}">
        <p14:creationId xmlns:p14="http://schemas.microsoft.com/office/powerpoint/2010/main" val="1423993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C6483-4578-E912-572F-2008875D790E}"/>
              </a:ext>
            </a:extLst>
          </p:cNvPr>
          <p:cNvSpPr>
            <a:spLocks noGrp="1"/>
          </p:cNvSpPr>
          <p:nvPr>
            <p:ph type="title"/>
          </p:nvPr>
        </p:nvSpPr>
        <p:spPr/>
        <p:txBody>
          <a:bodyPr>
            <a:normAutofit fontScale="90000"/>
          </a:bodyPr>
          <a:lstStyle/>
          <a:p>
            <a:pPr algn="ctr"/>
            <a:r>
              <a:rPr lang="en-US" dirty="0"/>
              <a:t>Small Seed Vegetable Planter</a:t>
            </a:r>
          </a:p>
        </p:txBody>
      </p:sp>
      <p:pic>
        <p:nvPicPr>
          <p:cNvPr id="6" name="Content Placeholder 5">
            <a:extLst>
              <a:ext uri="{FF2B5EF4-FFF2-40B4-BE49-F238E27FC236}">
                <a16:creationId xmlns:a16="http://schemas.microsoft.com/office/drawing/2014/main" id="{F8E72C05-8DEA-0578-3897-B96EA5566DDF}"/>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802276" y="1825625"/>
            <a:ext cx="7539447" cy="4351338"/>
          </a:xfrm>
          <a:prstGeom prst="rect">
            <a:avLst/>
          </a:prstGeom>
        </p:spPr>
      </p:pic>
      <p:sp>
        <p:nvSpPr>
          <p:cNvPr id="4" name="Footer Placeholder 3">
            <a:extLst>
              <a:ext uri="{FF2B5EF4-FFF2-40B4-BE49-F238E27FC236}">
                <a16:creationId xmlns:a16="http://schemas.microsoft.com/office/drawing/2014/main" id="{5CA3B452-0287-68A8-E281-CD7E06001C29}"/>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5247EA6-CF19-0FF7-540E-AF83339DFCCC}"/>
              </a:ext>
            </a:extLst>
          </p:cNvPr>
          <p:cNvSpPr>
            <a:spLocks noGrp="1"/>
          </p:cNvSpPr>
          <p:nvPr>
            <p:ph type="sldNum" sz="quarter" idx="4"/>
          </p:nvPr>
        </p:nvSpPr>
        <p:spPr/>
        <p:txBody>
          <a:bodyPr/>
          <a:lstStyle/>
          <a:p>
            <a:fld id="{5EB68B22-939C-4CB8-9475-5C7A063AE711}" type="slidenum">
              <a:rPr lang="en-US" smtClean="0"/>
              <a:t>6</a:t>
            </a:fld>
            <a:endParaRPr lang="en-US"/>
          </a:p>
        </p:txBody>
      </p:sp>
    </p:spTree>
    <p:extLst>
      <p:ext uri="{BB962C8B-B14F-4D97-AF65-F5344CB8AC3E}">
        <p14:creationId xmlns:p14="http://schemas.microsoft.com/office/powerpoint/2010/main" val="2925423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AFD0A-2144-689A-A911-141E9BAD1837}"/>
              </a:ext>
            </a:extLst>
          </p:cNvPr>
          <p:cNvSpPr>
            <a:spLocks noGrp="1"/>
          </p:cNvSpPr>
          <p:nvPr>
            <p:ph type="title"/>
          </p:nvPr>
        </p:nvSpPr>
        <p:spPr/>
        <p:txBody>
          <a:bodyPr>
            <a:normAutofit fontScale="90000"/>
          </a:bodyPr>
          <a:lstStyle/>
          <a:p>
            <a:pPr algn="ctr"/>
            <a:r>
              <a:rPr lang="en-US" dirty="0"/>
              <a:t>End Wheel Grain Drill</a:t>
            </a:r>
          </a:p>
        </p:txBody>
      </p:sp>
      <p:pic>
        <p:nvPicPr>
          <p:cNvPr id="7" name="Content Placeholder 6" descr="A green tractor on a field&#10;&#10;Description automatically generated with low confidence">
            <a:extLst>
              <a:ext uri="{FF2B5EF4-FFF2-40B4-BE49-F238E27FC236}">
                <a16:creationId xmlns:a16="http://schemas.microsoft.com/office/drawing/2014/main" id="{24B3F438-9B73-0A3B-8DAC-BE87A9586396}"/>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705089" y="1825625"/>
            <a:ext cx="7733822" cy="4351338"/>
          </a:xfrm>
        </p:spPr>
      </p:pic>
      <p:sp>
        <p:nvSpPr>
          <p:cNvPr id="4" name="Footer Placeholder 3">
            <a:extLst>
              <a:ext uri="{FF2B5EF4-FFF2-40B4-BE49-F238E27FC236}">
                <a16:creationId xmlns:a16="http://schemas.microsoft.com/office/drawing/2014/main" id="{F2B33762-D5A9-FE4C-900E-41C39ACF8AE6}"/>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D425166B-74EA-702B-D27D-887278D65916}"/>
              </a:ext>
            </a:extLst>
          </p:cNvPr>
          <p:cNvSpPr>
            <a:spLocks noGrp="1"/>
          </p:cNvSpPr>
          <p:nvPr>
            <p:ph type="sldNum" sz="quarter" idx="4"/>
          </p:nvPr>
        </p:nvSpPr>
        <p:spPr/>
        <p:txBody>
          <a:bodyPr/>
          <a:lstStyle/>
          <a:p>
            <a:fld id="{5EB68B22-939C-4CB8-9475-5C7A063AE711}" type="slidenum">
              <a:rPr lang="en-US" smtClean="0"/>
              <a:t>7</a:t>
            </a:fld>
            <a:endParaRPr lang="en-US"/>
          </a:p>
        </p:txBody>
      </p:sp>
    </p:spTree>
    <p:extLst>
      <p:ext uri="{BB962C8B-B14F-4D97-AF65-F5344CB8AC3E}">
        <p14:creationId xmlns:p14="http://schemas.microsoft.com/office/powerpoint/2010/main" val="886042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0C452-9F61-25AA-65B2-8A078093CA9D}"/>
              </a:ext>
            </a:extLst>
          </p:cNvPr>
          <p:cNvSpPr>
            <a:spLocks noGrp="1"/>
          </p:cNvSpPr>
          <p:nvPr>
            <p:ph type="title"/>
          </p:nvPr>
        </p:nvSpPr>
        <p:spPr/>
        <p:txBody>
          <a:bodyPr>
            <a:normAutofit fontScale="90000"/>
          </a:bodyPr>
          <a:lstStyle/>
          <a:p>
            <a:pPr algn="ctr"/>
            <a:r>
              <a:rPr lang="en-US" dirty="0"/>
              <a:t>Press Wheel Grain Drill</a:t>
            </a:r>
          </a:p>
        </p:txBody>
      </p:sp>
      <p:pic>
        <p:nvPicPr>
          <p:cNvPr id="7" name="Content Placeholder 6" descr="A picture containing farm machine, outdoor object, ground, outdoor&#10;&#10;Description automatically generated">
            <a:extLst>
              <a:ext uri="{FF2B5EF4-FFF2-40B4-BE49-F238E27FC236}">
                <a16:creationId xmlns:a16="http://schemas.microsoft.com/office/drawing/2014/main" id="{A4A97ED7-6B8F-AB78-8F4F-85163E2C2A2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5100" y="2601119"/>
            <a:ext cx="3733800" cy="2800350"/>
          </a:xfrm>
        </p:spPr>
      </p:pic>
      <p:sp>
        <p:nvSpPr>
          <p:cNvPr id="4" name="Footer Placeholder 3">
            <a:extLst>
              <a:ext uri="{FF2B5EF4-FFF2-40B4-BE49-F238E27FC236}">
                <a16:creationId xmlns:a16="http://schemas.microsoft.com/office/drawing/2014/main" id="{3077523D-4E24-D3C3-C59E-C6A69341548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317155E8-1A74-CB36-8C11-8EF8593BE571}"/>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1735550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3DFC4-7E7A-F758-BEF0-0CEBE8E41AD5}"/>
              </a:ext>
            </a:extLst>
          </p:cNvPr>
          <p:cNvSpPr>
            <a:spLocks noGrp="1"/>
          </p:cNvSpPr>
          <p:nvPr>
            <p:ph type="title"/>
          </p:nvPr>
        </p:nvSpPr>
        <p:spPr/>
        <p:txBody>
          <a:bodyPr>
            <a:normAutofit fontScale="90000"/>
          </a:bodyPr>
          <a:lstStyle/>
          <a:p>
            <a:pPr algn="ctr"/>
            <a:r>
              <a:rPr lang="en-US" dirty="0"/>
              <a:t>Seed Broadcaster</a:t>
            </a:r>
          </a:p>
        </p:txBody>
      </p:sp>
      <p:pic>
        <p:nvPicPr>
          <p:cNvPr id="7" name="Content Placeholder 6" descr="A tractor in a field&#10;&#10;Description automatically generated with medium confidence">
            <a:extLst>
              <a:ext uri="{FF2B5EF4-FFF2-40B4-BE49-F238E27FC236}">
                <a16:creationId xmlns:a16="http://schemas.microsoft.com/office/drawing/2014/main" id="{B6E46B05-AF37-81A1-A721-642678D19F86}"/>
              </a:ext>
            </a:extLst>
          </p:cNvPr>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702255" y="1825625"/>
            <a:ext cx="7739489" cy="4351338"/>
          </a:xfrm>
        </p:spPr>
      </p:pic>
      <p:sp>
        <p:nvSpPr>
          <p:cNvPr id="4" name="Footer Placeholder 3">
            <a:extLst>
              <a:ext uri="{FF2B5EF4-FFF2-40B4-BE49-F238E27FC236}">
                <a16:creationId xmlns:a16="http://schemas.microsoft.com/office/drawing/2014/main" id="{561A6577-6182-E7DA-3D9A-DFDD1E34DDC7}"/>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88BE39B-6DE6-FFC4-1E48-12949AC71CB0}"/>
              </a:ext>
            </a:extLst>
          </p:cNvPr>
          <p:cNvSpPr>
            <a:spLocks noGrp="1"/>
          </p:cNvSpPr>
          <p:nvPr>
            <p:ph type="sldNum" sz="quarter" idx="4"/>
          </p:nvPr>
        </p:nvSpPr>
        <p:spPr/>
        <p:txBody>
          <a:bodyPr/>
          <a:lstStyle/>
          <a:p>
            <a:fld id="{5EB68B22-939C-4CB8-9475-5C7A063AE711}" type="slidenum">
              <a:rPr lang="en-US" smtClean="0"/>
              <a:t>9</a:t>
            </a:fld>
            <a:endParaRPr lang="en-US"/>
          </a:p>
        </p:txBody>
      </p:sp>
    </p:spTree>
    <p:extLst>
      <p:ext uri="{BB962C8B-B14F-4D97-AF65-F5344CB8AC3E}">
        <p14:creationId xmlns:p14="http://schemas.microsoft.com/office/powerpoint/2010/main" val="2676569953"/>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487</TotalTime>
  <Words>449</Words>
  <Application>Microsoft Office PowerPoint</Application>
  <PresentationFormat>On-screen Show (4:3)</PresentationFormat>
  <Paragraphs>58</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Template 2</vt:lpstr>
      <vt:lpstr>Machinery Skills</vt:lpstr>
      <vt:lpstr>Planters/Seeders</vt:lpstr>
      <vt:lpstr>Vacuum Vegetable Planter</vt:lpstr>
      <vt:lpstr>Large Seed Planter</vt:lpstr>
      <vt:lpstr>Drawn Air Planter</vt:lpstr>
      <vt:lpstr>Small Seed Vegetable Planter</vt:lpstr>
      <vt:lpstr>End Wheel Grain Drill</vt:lpstr>
      <vt:lpstr>Press Wheel Grain Drill</vt:lpstr>
      <vt:lpstr>Seed Broadcaster</vt:lpstr>
      <vt:lpstr>Sled Seeder</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Michael Spiess</cp:lastModifiedBy>
  <cp:revision>19</cp:revision>
  <dcterms:created xsi:type="dcterms:W3CDTF">2022-03-25T18:02:55Z</dcterms:created>
  <dcterms:modified xsi:type="dcterms:W3CDTF">2022-10-12T13:07:59Z</dcterms:modified>
</cp:coreProperties>
</file>