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1" r:id="rId1"/>
  </p:sldMasterIdLst>
  <p:notesMasterIdLst>
    <p:notesMasterId r:id="rId13"/>
  </p:notesMasterIdLst>
  <p:handoutMasterIdLst>
    <p:handoutMasterId r:id="rId14"/>
  </p:handoutMasterIdLst>
  <p:sldIdLst>
    <p:sldId id="315" r:id="rId2"/>
    <p:sldId id="277" r:id="rId3"/>
    <p:sldId id="291" r:id="rId4"/>
    <p:sldId id="292" r:id="rId5"/>
    <p:sldId id="276" r:id="rId6"/>
    <p:sldId id="275" r:id="rId7"/>
    <p:sldId id="274" r:id="rId8"/>
    <p:sldId id="278" r:id="rId9"/>
    <p:sldId id="320" r:id="rId10"/>
    <p:sldId id="321" r:id="rId11"/>
    <p:sldId id="32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27EF151-BB9E-4018-A1AF-2DFFA1C3369F}">
          <p14:sldIdLst>
            <p14:sldId id="315"/>
            <p14:sldId id="277"/>
            <p14:sldId id="291"/>
            <p14:sldId id="292"/>
            <p14:sldId id="276"/>
            <p14:sldId id="275"/>
            <p14:sldId id="274"/>
            <p14:sldId id="278"/>
            <p14:sldId id="320"/>
            <p14:sldId id="321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1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D9484C-5316-BD56-05B8-10AA555A7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499A7-2446-A9F9-44F6-A41EDA374E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51ABE-EB57-4F4B-9DC8-1AE59D0C56D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5DB8B-C722-06E8-6988-12DA6CC72E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A4063-BCE7-E5A8-D18E-EF6A0599A5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3311-EAAF-4AA6-81FB-D818B2F30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5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812D4-3688-46BB-8B6B-1480357E8F0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4DC4B-196F-4A48-A38F-F122C264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2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slides can be easily edited by hiding slides that are not needed in your quiz or use the slide sorter view to re-arrange the slide order.   See Quiz Sheet.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97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1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MFWD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8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Track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1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row crop tractor (adjustable wheel spacing)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6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 duels front and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Utility tractor (width not adjustable)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18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dual rear wheels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65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Steel Track 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6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7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0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922EE8-5D99-E960-525F-61FE11DC2C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0CF163-B09B-CBC7-C3E7-43BC4F4458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CF972D-B4D9-A43E-8360-ABE9A3BF4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05EEE-2717-4274-B2D5-E3D2A140A6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53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2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7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D56DF7F-1A5A-5BE3-AD0D-0F047A632E76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ED8B0-E4C0-3704-187A-ABDD33CA8A98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F8921C-40B9-6676-5F7D-47E74C2BB2DE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8" name="Picture 17" descr="NationalFFA_Emblem_R_3C_RGB.png">
            <a:extLst>
              <a:ext uri="{FF2B5EF4-FFF2-40B4-BE49-F238E27FC236}">
                <a16:creationId xmlns:a16="http://schemas.microsoft.com/office/drawing/2014/main" id="{56AA688A-3470-0655-DA89-A96778538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5157C5-DC3C-0329-9BB8-90020E4E24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FAD875-0391-4CB4-98D9-E8F74B7496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6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5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5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 Qu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17" y="6858000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5781" y="5364596"/>
            <a:ext cx="2057400" cy="743241"/>
          </a:xfrm>
          <a:prstGeom prst="rect">
            <a:avLst/>
          </a:prstGeom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5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339E2-9256-ABCF-AF78-D9A5D435B065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3" name="Picture 12" descr="NationalFFA_Emblem_R_3C_RGB.png">
            <a:extLst>
              <a:ext uri="{FF2B5EF4-FFF2-40B4-BE49-F238E27FC236}">
                <a16:creationId xmlns:a16="http://schemas.microsoft.com/office/drawing/2014/main" id="{6E9BE2FE-EA64-0414-0815-3B9086F03E0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02A80B-973F-F052-FEE8-B2AE0F1A199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8D4194-41BB-4B30-C2BA-2E4ABFAB673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21622AF-BDA4-CB0C-D346-5E00AD9BF90A}"/>
              </a:ext>
            </a:extLst>
          </p:cNvPr>
          <p:cNvSpPr/>
          <p:nvPr userDrawn="1"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13EBC1-4964-25EE-6DFC-670A66F91DD7}"/>
              </a:ext>
            </a:extLst>
          </p:cNvPr>
          <p:cNvSpPr/>
          <p:nvPr userDrawn="1"/>
        </p:nvSpPr>
        <p:spPr>
          <a:xfrm>
            <a:off x="1092" y="6552197"/>
            <a:ext cx="9149773" cy="319577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4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0" r:id="rId10"/>
    <p:sldLayoutId id="2147483681" r:id="rId11"/>
    <p:sldLayoutId id="214748366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3</a:t>
            </a:r>
          </a:p>
          <a:p>
            <a:r>
              <a:rPr lang="en-US" dirty="0"/>
              <a:t>Grain Drill Parts ID Quiz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A6978-C86A-F0E6-84D2-7A4B1ECB6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38A51B-980D-6793-908F-3FA285059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30" y="1249491"/>
            <a:ext cx="3267739" cy="435901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B639126-90C9-E35F-611B-0186527529B6}"/>
              </a:ext>
            </a:extLst>
          </p:cNvPr>
          <p:cNvCxnSpPr/>
          <p:nvPr/>
        </p:nvCxnSpPr>
        <p:spPr>
          <a:xfrm flipV="1">
            <a:off x="1166007" y="3615431"/>
            <a:ext cx="3299460" cy="487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74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9DA117-55A6-AA33-37E3-582E73E87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30" y="1252539"/>
            <a:ext cx="3267739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9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24483B54-1FD3-8138-2D0C-66625818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7532D2-D803-1F0B-E2D4-CDB14E284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7699D-9D81-DA38-87ED-633858F72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AB989-495C-C19C-2345-DD79C7E47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052" y="1252539"/>
            <a:ext cx="5803895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3A31-0AE0-36E0-23C6-4CDCCC0F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117E2-2D64-E082-92CF-D60949CD0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8E58B-6A4D-52A4-5050-371A80345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C30963-FC89-9904-8DB1-0E62EECAA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833" y="1478111"/>
            <a:ext cx="2926334" cy="3901778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1F9A9DC-E350-0148-A0C2-138533C6BA48}"/>
              </a:ext>
            </a:extLst>
          </p:cNvPr>
          <p:cNvCxnSpPr/>
          <p:nvPr/>
        </p:nvCxnSpPr>
        <p:spPr>
          <a:xfrm flipH="1" flipV="1">
            <a:off x="4582217" y="3279208"/>
            <a:ext cx="624840" cy="2438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93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2C6819-35B4-C47E-6D9F-627215E8B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2DE16F-7C44-6F21-DEDD-8DB6E51E1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6DB4CBF-F556-26E2-266E-4D63DA597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D8AF95-9C43-1395-A8E0-2ACC3EAE6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052" y="1252539"/>
            <a:ext cx="5803895" cy="4352921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70CC0E0-AF33-B768-CA74-2E5FEBDABA78}"/>
              </a:ext>
            </a:extLst>
          </p:cNvPr>
          <p:cNvCxnSpPr/>
          <p:nvPr/>
        </p:nvCxnSpPr>
        <p:spPr>
          <a:xfrm flipV="1">
            <a:off x="715245" y="2831755"/>
            <a:ext cx="3528060" cy="4343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09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C95C7EC-7784-713F-9D24-50D0F0179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3B58EC-197E-FF9F-3BEE-021F0AC3F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0DB497-F91A-039E-A47A-363A8078CA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581F41-C0F7-4682-E732-12FEBDA71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30" y="1249491"/>
            <a:ext cx="3267739" cy="43590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9AB0458-11B6-8EC7-5ABD-82C69F80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Needle nose pliers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F6C43-5237-C306-836F-6DAE647E7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31AB8-9A3D-12C8-FA78-FD77DED78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668A3A-0691-AF94-4837-F63563077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30" y="1252539"/>
            <a:ext cx="3267739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9B8E41B-8C2A-515A-1A26-E9F03DE6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5459E-DB50-0F35-96D1-6D88C91C7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E427A-7214-F1F3-73A6-7FFE41C6A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C04236-EDA5-C510-219D-C7B54ECFB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333" y="1740261"/>
            <a:ext cx="4505334" cy="337747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46772C-526D-1214-3AFB-EFA78B8F71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E499A6-C7D9-5CFF-60DB-3FBC76B74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4D9BB69-AA61-E7EB-7716-2CC630A0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2B10F-CF80-8AD8-DAF6-75F90DE61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130" y="1249491"/>
            <a:ext cx="3267739" cy="435901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F38FF2B-15D2-45AC-7182-53F41BE276F1}"/>
              </a:ext>
            </a:extLst>
          </p:cNvPr>
          <p:cNvCxnSpPr/>
          <p:nvPr/>
        </p:nvCxnSpPr>
        <p:spPr>
          <a:xfrm flipV="1">
            <a:off x="861060" y="2855576"/>
            <a:ext cx="3284220" cy="441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D039CA-CEFB-A1F9-623C-349E1D35E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074" y="1496400"/>
            <a:ext cx="2895851" cy="386519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C35FD2B-8286-6662-3276-7E92CA728D1F}"/>
              </a:ext>
            </a:extLst>
          </p:cNvPr>
          <p:cNvCxnSpPr>
            <a:cxnSpLocks/>
          </p:cNvCxnSpPr>
          <p:nvPr/>
        </p:nvCxnSpPr>
        <p:spPr>
          <a:xfrm>
            <a:off x="1669002" y="3071674"/>
            <a:ext cx="3104444" cy="1479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00760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 Template.potx" id="{FEC969C6-6FF9-4653-97D4-553AB8FCFC19}" vid="{B7906E22-4B6A-4CBC-9DEF-FF9E642A80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 Template</Template>
  <TotalTime>3171</TotalTime>
  <Words>129</Words>
  <Application>Microsoft Office PowerPoint</Application>
  <PresentationFormat>On-screen Show (4:3)</PresentationFormat>
  <Paragraphs>47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Template 2</vt:lpstr>
      <vt:lpstr>Machinery Skills</vt:lpstr>
      <vt:lpstr>PowerPoint Presentation</vt:lpstr>
      <vt:lpstr>PowerPoint Presentation</vt:lpstr>
      <vt:lpstr>PowerPoint Presentation</vt:lpstr>
      <vt:lpstr>PowerPoint Presentation</vt:lpstr>
      <vt:lpstr>Needle nose pliers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Spiess</dc:creator>
  <cp:lastModifiedBy>John Williams</cp:lastModifiedBy>
  <cp:revision>27</cp:revision>
  <dcterms:created xsi:type="dcterms:W3CDTF">2022-03-30T12:36:40Z</dcterms:created>
  <dcterms:modified xsi:type="dcterms:W3CDTF">2022-10-12T08:13:28Z</dcterms:modified>
</cp:coreProperties>
</file>