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99" r:id="rId2"/>
    <p:sldId id="300" r:id="rId3"/>
    <p:sldId id="301" r:id="rId4"/>
    <p:sldId id="302" r:id="rId5"/>
    <p:sldId id="303" r:id="rId6"/>
    <p:sldId id="304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268" autoAdjust="0"/>
  </p:normalViewPr>
  <p:slideViewPr>
    <p:cSldViewPr snapToGrid="0">
      <p:cViewPr varScale="1">
        <p:scale>
          <a:sx n="109" d="100"/>
          <a:sy n="109" d="100"/>
        </p:scale>
        <p:origin x="1710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CA1D3-F495-4EA8-B0B2-FF6303B21683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B3297-3172-4D21-AB8A-5C4EC4EA8E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418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ool ID -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08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66598F5-C273-4FA8-B151-0F4527229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869FFD-46B0-43A2-9A6A-D8486FA4E3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067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9F63E7-1D5B-40F1-B791-2681AE7F9FCA}"/>
              </a:ext>
            </a:extLst>
          </p:cNvPr>
          <p:cNvSpPr/>
          <p:nvPr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AB6EB9-EB08-4444-BDF9-15D0AE31303E}"/>
              </a:ext>
            </a:extLst>
          </p:cNvPr>
          <p:cNvSpPr/>
          <p:nvPr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1CBF56-964C-4E70-BA6F-F81710D40A3B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NationalFFA_Emblem_R_3C_RGB.png">
            <a:extLst>
              <a:ext uri="{FF2B5EF4-FFF2-40B4-BE49-F238E27FC236}">
                <a16:creationId xmlns:a16="http://schemas.microsoft.com/office/drawing/2014/main" id="{23C8238D-4726-482F-A7B7-1C8D30C9CE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038BA5-0A21-4FA2-8D8C-6CE01110E2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11F512-F570-4993-9BDF-88CC814FB1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575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0D288F8-0E4C-44AB-A8DE-AC16F0700E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A202127-6E23-437D-B12B-C3A9CF6C62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713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23F876A-3CC0-4BC5-AF3F-84F2312C3D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780B6C9-E977-4593-AF85-301C121B92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149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CF96EB7-8876-43AA-B4FC-AD043A3D3A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0D5CDF1-A90B-4D77-8120-A818D799F1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78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44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ol 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66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3E20D-C0C5-42F5-85FB-584F8395FE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3A191-8A29-4F8B-97A9-15D8093C8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2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015252"/>
            <a:ext cx="7886700" cy="675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947555-E225-45F7-A9EE-5F77AEA7F9BD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8" name="Picture 7" descr="NationalFFA_Emblem_R_3C_RGB.png">
            <a:extLst>
              <a:ext uri="{FF2B5EF4-FFF2-40B4-BE49-F238E27FC236}">
                <a16:creationId xmlns:a16="http://schemas.microsoft.com/office/drawing/2014/main" id="{391D5194-E869-42BB-B15B-77F71ED2BCB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CBCA79-0A1F-400A-A430-54F634F955B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50C4B0-EF51-4CD4-B574-F380E5212DA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C3FE216-1926-4747-9E89-7EF8ACB9834E}"/>
              </a:ext>
            </a:extLst>
          </p:cNvPr>
          <p:cNvSpPr/>
          <p:nvPr/>
        </p:nvSpPr>
        <p:spPr>
          <a:xfrm>
            <a:off x="0" y="6322001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081E06-E967-475B-9722-66D1AB49C960}"/>
              </a:ext>
            </a:extLst>
          </p:cNvPr>
          <p:cNvSpPr/>
          <p:nvPr/>
        </p:nvSpPr>
        <p:spPr>
          <a:xfrm>
            <a:off x="1092" y="6552197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02E17FFC-51D6-4844-B4D2-4BA352D361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EAB219D-51E1-4681-9B9D-D8A4BA342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858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F4BF2-B750-4B1F-B9B5-5995332CA4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Machinery Skills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D93D5BCB-C178-4CBC-99A8-FAA4848D80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Lesson 1</a:t>
            </a:r>
          </a:p>
          <a:p>
            <a:r>
              <a:rPr lang="en-US" dirty="0"/>
              <a:t>Introduction</a:t>
            </a:r>
          </a:p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E684B7-EEC5-4726-9732-78100D6A4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2211FE-D04F-40CF-A76A-EB7134868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B06D-486B-4B1A-AFB8-52DAFFEF9BA0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0425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9F0F64-F56A-472A-AACF-83E94550C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Uses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B08F700-51C5-4316-BE17-B488DC17F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Establish confidence when around machines or implements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Examine machines and surroundings for a safe working environment 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Integration of machinery usage in various career fields</a:t>
            </a:r>
          </a:p>
          <a:p>
            <a:pPr marL="457200" lvl="1" indent="0">
              <a:buNone/>
            </a:pPr>
            <a:r>
              <a:rPr lang="en-US" dirty="0"/>
              <a:t>1.	Construction</a:t>
            </a:r>
          </a:p>
          <a:p>
            <a:pPr marL="457200" lvl="1" indent="0">
              <a:buNone/>
            </a:pPr>
            <a:r>
              <a:rPr lang="en-US" dirty="0"/>
              <a:t>2.	Agriculture</a:t>
            </a:r>
          </a:p>
          <a:p>
            <a:pPr marL="457200" lvl="1" indent="0">
              <a:buNone/>
            </a:pPr>
            <a:r>
              <a:rPr lang="en-US" dirty="0"/>
              <a:t>3.	Mechanic</a:t>
            </a:r>
          </a:p>
          <a:p>
            <a:pPr marL="457200" lvl="1" indent="0">
              <a:buNone/>
            </a:pPr>
            <a:r>
              <a:rPr lang="en-US" dirty="0"/>
              <a:t>4.	Engineering and Design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7B143-D265-4C82-8EE2-E78D0A36FF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29B9CE-278B-4CA6-B19F-8D3AAD4ECB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25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046B5-BF1E-4CDF-811B-797C35B4E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Jobs That Use Skills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29C8F1-D0D5-4EF5-B53E-F104A007AF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61726F-D2D6-492E-8AAA-96633906B7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7562F-884C-4917-A15D-0A27C0E217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3</a:t>
            </a:fld>
            <a:endParaRPr lang="en-US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836A26F5-532D-4B2B-AC25-3CFD607C27AB}"/>
              </a:ext>
            </a:extLst>
          </p:cNvPr>
          <p:cNvSpPr txBox="1">
            <a:spLocks/>
          </p:cNvSpPr>
          <p:nvPr/>
        </p:nvSpPr>
        <p:spPr>
          <a:xfrm>
            <a:off x="781050" y="19780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lphaUcPeriod"/>
            </a:pPr>
            <a:r>
              <a:rPr lang="en-US" dirty="0"/>
              <a:t>Farm Manager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Mechanic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Road Construction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Commercial Construction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Mining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Electric Power Company</a:t>
            </a:r>
          </a:p>
          <a:p>
            <a:pPr marL="514350" indent="-514350">
              <a:buFont typeface="+mj-lt"/>
              <a:buAutoNum type="alphaU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823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024D16-B49F-4E6B-BB51-550809DB23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Implement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Tillage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Precision Agriculture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Mechanical Drive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Circuits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Calibration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Hitching Systems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Roll-Over Protection System (ROPS)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Power Take Off (PTO)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284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3A57E-1098-4F16-913D-E2371A480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7CBD9-7A1B-403F-AD75-CA2DCFAD9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01- Introduction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02- Tractor Safety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03- Agricultural Tractors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04- Pre-Operation Check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05- Tractor Hitching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06- Tractor Power Systems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07- Tillage Equipment ID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07.1 Tillage 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08- Sprayer ID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08.1- Sprayer Calibration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A0CB8-2DFA-4163-BBDE-DA19291E61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D0C421-C82B-4FFA-8EB0-CDDD7B7E6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952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398FD-7CEF-0A60-709A-557A6EAA2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4C71D-A3FE-20AA-4313-749F52A280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 startAt="11"/>
            </a:pPr>
            <a:r>
              <a:rPr lang="en-US" dirty="0"/>
              <a:t>09.1- Planter and Seeder ID</a:t>
            </a:r>
          </a:p>
          <a:p>
            <a:pPr marL="514350" indent="-514350">
              <a:buFont typeface="+mj-lt"/>
              <a:buAutoNum type="alphaUcPeriod" startAt="11"/>
            </a:pPr>
            <a:r>
              <a:rPr lang="en-US" dirty="0"/>
              <a:t>09.2- Hay Equipment ID</a:t>
            </a:r>
          </a:p>
          <a:p>
            <a:pPr marL="514350" indent="-514350">
              <a:buFont typeface="+mj-lt"/>
              <a:buAutoNum type="alphaUcPeriod" startAt="11"/>
            </a:pPr>
            <a:r>
              <a:rPr lang="en-US" dirty="0"/>
              <a:t>09.3- Grain Drill Parts ID</a:t>
            </a:r>
          </a:p>
          <a:p>
            <a:pPr marL="514350" indent="-514350">
              <a:buFont typeface="+mj-lt"/>
              <a:buAutoNum type="alphaUcPeriod" startAt="11"/>
            </a:pPr>
            <a:r>
              <a:rPr lang="en-US" dirty="0"/>
              <a:t>10- Precision Agriculture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7E0763-9DB8-2CB0-8BAE-269FC250CE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F4DCE6-5BB0-AFC1-4958-9A3531BD91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904016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2</Template>
  <TotalTime>260</TotalTime>
  <Words>153</Words>
  <Application>Microsoft Office PowerPoint</Application>
  <PresentationFormat>On-screen Show (4:3)</PresentationFormat>
  <Paragraphs>56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Template 2</vt:lpstr>
      <vt:lpstr>Machinery Skills</vt:lpstr>
      <vt:lpstr>Uses</vt:lpstr>
      <vt:lpstr>Jobs That Use Skills</vt:lpstr>
      <vt:lpstr>Terms</vt:lpstr>
      <vt:lpstr>Units</vt:lpstr>
      <vt:lpstr>Units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Michael Spiess</dc:creator>
  <cp:lastModifiedBy>John Williams</cp:lastModifiedBy>
  <cp:revision>22</cp:revision>
  <dcterms:created xsi:type="dcterms:W3CDTF">2022-03-25T18:02:55Z</dcterms:created>
  <dcterms:modified xsi:type="dcterms:W3CDTF">2022-10-12T07:32:11Z</dcterms:modified>
</cp:coreProperties>
</file>