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56" r:id="rId2"/>
    <p:sldId id="257" r:id="rId3"/>
    <p:sldId id="263" r:id="rId4"/>
    <p:sldId id="262" r:id="rId5"/>
    <p:sldId id="261" r:id="rId6"/>
    <p:sldId id="260" r:id="rId7"/>
    <p:sldId id="258" r:id="rId8"/>
    <p:sldId id="259" r:id="rId9"/>
    <p:sldId id="264" r:id="rId10"/>
    <p:sldId id="265" r:id="rId11"/>
    <p:sldId id="266" r:id="rId12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6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6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41C08F8-9B54-487F-A1F5-0CE1072F7BB0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9A348FB7-BA6A-4672-A076-6FBD78A4CC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679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AFFF420D-24C8-4CD2-9022-6C039D65297A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F965C38D-C1DD-4D38-B917-1406862F6DA8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4432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F420D-24C8-4CD2-9022-6C039D65297A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5C38D-C1DD-4D38-B917-1406862F6D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3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F420D-24C8-4CD2-9022-6C039D65297A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5C38D-C1DD-4D38-B917-1406862F6DA8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46820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F420D-24C8-4CD2-9022-6C039D65297A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5C38D-C1DD-4D38-B917-1406862F6DA8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33396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F420D-24C8-4CD2-9022-6C039D65297A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5C38D-C1DD-4D38-B917-1406862F6D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4237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F420D-24C8-4CD2-9022-6C039D65297A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5C38D-C1DD-4D38-B917-1406862F6DA8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4089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F420D-24C8-4CD2-9022-6C039D65297A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5C38D-C1DD-4D38-B917-1406862F6DA8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37291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F420D-24C8-4CD2-9022-6C039D65297A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5C38D-C1DD-4D38-B917-1406862F6DA8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56500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F420D-24C8-4CD2-9022-6C039D65297A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5C38D-C1DD-4D38-B917-1406862F6DA8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0472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F420D-24C8-4CD2-9022-6C039D65297A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5C38D-C1DD-4D38-B917-1406862F6D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217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F420D-24C8-4CD2-9022-6C039D65297A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5C38D-C1DD-4D38-B917-1406862F6DA8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7651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F420D-24C8-4CD2-9022-6C039D65297A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5C38D-C1DD-4D38-B917-1406862F6D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115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F420D-24C8-4CD2-9022-6C039D65297A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5C38D-C1DD-4D38-B917-1406862F6DA8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8021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F420D-24C8-4CD2-9022-6C039D65297A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5C38D-C1DD-4D38-B917-1406862F6DA8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5239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F420D-24C8-4CD2-9022-6C039D65297A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5C38D-C1DD-4D38-B917-1406862F6D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827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F420D-24C8-4CD2-9022-6C039D65297A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5C38D-C1DD-4D38-B917-1406862F6DA8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8626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F420D-24C8-4CD2-9022-6C039D65297A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5C38D-C1DD-4D38-B917-1406862F6D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346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FFF420D-24C8-4CD2-9022-6C039D65297A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965C38D-C1DD-4D38-B917-1406862F6D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854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Fuel and Lubrication Costs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MEAG 120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2473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fuel costs average $12.50 per hour for your tractor, how much would you expect to spend for lubricants?</a:t>
            </a:r>
          </a:p>
          <a:p>
            <a:endParaRPr lang="en-US" dirty="0"/>
          </a:p>
          <a:p>
            <a:r>
              <a:rPr lang="en-US" dirty="0" smtClean="0"/>
              <a:t>Which type of tractor is most efficient in converting fuel to useful work?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2830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much would you save in diesel fuel costs if you are pulling a planter with a rated 200 PTO </a:t>
            </a:r>
            <a:r>
              <a:rPr lang="en-US" dirty="0" err="1" smtClean="0"/>
              <a:t>hp</a:t>
            </a:r>
            <a:r>
              <a:rPr lang="en-US" dirty="0" smtClean="0"/>
              <a:t> tractor and you use half throttle and a higher gear?  You are planting 1,000 acres at 10 acres per hour.  Assume diesel fuel is $3.48 per gallon and full throttle fuel consumption is 6.5 gallons per acre.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423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Fuel and Lubrication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True Operating Costs</a:t>
            </a:r>
          </a:p>
          <a:p>
            <a:pPr lvl="1"/>
            <a:r>
              <a:rPr lang="en-US" dirty="0" smtClean="0"/>
              <a:t>Fuel is directly proportional to amount of use</a:t>
            </a:r>
          </a:p>
          <a:p>
            <a:r>
              <a:rPr lang="en-US" dirty="0" smtClean="0"/>
              <a:t>16-45% of total operating costs (not including labor)</a:t>
            </a:r>
          </a:p>
          <a:p>
            <a:r>
              <a:rPr lang="en-US" dirty="0" smtClean="0"/>
              <a:t>Fuel and lubrication costs increase as annual use increases.</a:t>
            </a:r>
          </a:p>
          <a:p>
            <a:pPr lvl="1"/>
            <a:r>
              <a:rPr lang="en-US" dirty="0" smtClean="0"/>
              <a:t>Fuel and lubrication costs per hour remains constant, but takes higher percentage with higher annual use as Fixed cost decrease per hour.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058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Needs/Estimation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Horsepower-hours of energy</a:t>
            </a:r>
          </a:p>
          <a:p>
            <a:pPr lvl="1"/>
            <a:r>
              <a:rPr lang="en-US" dirty="0" smtClean="0"/>
              <a:t>Amount of fuel needed per acre is proportionate to the amount of energy needed.</a:t>
            </a:r>
          </a:p>
          <a:p>
            <a:pPr lvl="1"/>
            <a:r>
              <a:rPr lang="en-US" dirty="0" smtClean="0"/>
              <a:t>Chapter 7 Table 2</a:t>
            </a:r>
          </a:p>
          <a:p>
            <a:r>
              <a:rPr lang="en-US" dirty="0" smtClean="0"/>
              <a:t>Fuel types</a:t>
            </a:r>
          </a:p>
          <a:p>
            <a:pPr lvl="1"/>
            <a:r>
              <a:rPr lang="en-US" dirty="0" smtClean="0"/>
              <a:t>3 types</a:t>
            </a:r>
          </a:p>
          <a:p>
            <a:pPr lvl="2"/>
            <a:r>
              <a:rPr lang="en-US" dirty="0" smtClean="0"/>
              <a:t>Gasoline (9 </a:t>
            </a:r>
            <a:r>
              <a:rPr lang="en-US" dirty="0" err="1" smtClean="0"/>
              <a:t>Hp</a:t>
            </a:r>
            <a:r>
              <a:rPr lang="en-US" dirty="0" smtClean="0"/>
              <a:t>-HRs/Gal)</a:t>
            </a:r>
          </a:p>
          <a:p>
            <a:pPr lvl="2"/>
            <a:r>
              <a:rPr lang="en-US" dirty="0" smtClean="0"/>
              <a:t>Diesel (13 </a:t>
            </a:r>
            <a:r>
              <a:rPr lang="en-US" dirty="0" err="1" smtClean="0"/>
              <a:t>Hp</a:t>
            </a:r>
            <a:r>
              <a:rPr lang="en-US" dirty="0" smtClean="0"/>
              <a:t>-HRs/Gal)</a:t>
            </a:r>
          </a:p>
          <a:p>
            <a:pPr lvl="2"/>
            <a:r>
              <a:rPr lang="en-US" dirty="0" smtClean="0"/>
              <a:t>LPG (7.5 </a:t>
            </a:r>
            <a:r>
              <a:rPr lang="en-US" dirty="0" err="1" smtClean="0"/>
              <a:t>Hp</a:t>
            </a:r>
            <a:r>
              <a:rPr lang="en-US" dirty="0" smtClean="0"/>
              <a:t>-HRs/Gal)</a:t>
            </a:r>
          </a:p>
          <a:p>
            <a:r>
              <a:rPr lang="en-US" dirty="0" smtClean="0"/>
              <a:t>Fuel Consumption</a:t>
            </a:r>
          </a:p>
          <a:p>
            <a:pPr lvl="1"/>
            <a:r>
              <a:rPr lang="en-US" dirty="0" smtClean="0"/>
              <a:t>Average Fuel Consumption for the Machine must be known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7429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Average Fuel Consumption (Yearly/Hourly)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Diesel: 0.044 gallons per hour per PTO </a:t>
            </a:r>
            <a:r>
              <a:rPr lang="en-US" dirty="0" err="1" smtClean="0"/>
              <a:t>Hp</a:t>
            </a:r>
            <a:endParaRPr lang="en-US" dirty="0" smtClean="0"/>
          </a:p>
          <a:p>
            <a:r>
              <a:rPr lang="en-US" dirty="0" smtClean="0"/>
              <a:t>Gasoline: 0.068 gallons per hour per PTO </a:t>
            </a:r>
            <a:r>
              <a:rPr lang="en-US" dirty="0" err="1" smtClean="0"/>
              <a:t>Hp</a:t>
            </a:r>
            <a:endParaRPr lang="en-US" dirty="0" smtClean="0"/>
          </a:p>
          <a:p>
            <a:r>
              <a:rPr lang="en-US" dirty="0" smtClean="0"/>
              <a:t>LPG: 0.080 gallons per hour per PTO </a:t>
            </a:r>
            <a:r>
              <a:rPr lang="en-US" dirty="0" err="1" smtClean="0"/>
              <a:t>Hp</a:t>
            </a:r>
            <a:endParaRPr lang="en-US" dirty="0" smtClean="0"/>
          </a:p>
          <a:p>
            <a:r>
              <a:rPr lang="en-US" dirty="0" smtClean="0"/>
              <a:t>What’s the average fuel cost for a 60 </a:t>
            </a:r>
            <a:r>
              <a:rPr lang="en-US" dirty="0" err="1" smtClean="0"/>
              <a:t>hp</a:t>
            </a:r>
            <a:r>
              <a:rPr lang="en-US" dirty="0" smtClean="0"/>
              <a:t> diesel tractor with the average fuel price at $3.75 per gallon.  </a:t>
            </a:r>
          </a:p>
          <a:p>
            <a:pPr lvl="1"/>
            <a:r>
              <a:rPr lang="en-US" dirty="0" smtClean="0"/>
              <a:t>60hp X .044 </a:t>
            </a:r>
            <a:r>
              <a:rPr lang="en-US" dirty="0" smtClean="0"/>
              <a:t>= 2.64 gallons per hour</a:t>
            </a:r>
          </a:p>
          <a:p>
            <a:pPr lvl="1"/>
            <a:r>
              <a:rPr lang="en-US" dirty="0" smtClean="0"/>
              <a:t>2.64 Gallons/Hour X 3.75 gallon= $9.90/hour average fuel cost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270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would the average fuel cost be to operate a 100 engine </a:t>
            </a:r>
            <a:r>
              <a:rPr lang="en-US" dirty="0" err="1" smtClean="0"/>
              <a:t>hp</a:t>
            </a:r>
            <a:r>
              <a:rPr lang="en-US" dirty="0" smtClean="0"/>
              <a:t> tractor with diesel fuel costing $4.25 per gallon?</a:t>
            </a:r>
          </a:p>
          <a:p>
            <a:r>
              <a:rPr lang="en-US" dirty="0"/>
              <a:t>What would the average fuel cost be to operate a </a:t>
            </a:r>
            <a:r>
              <a:rPr lang="en-US" dirty="0" smtClean="0"/>
              <a:t>50 </a:t>
            </a:r>
            <a:r>
              <a:rPr lang="en-US" dirty="0"/>
              <a:t>engine </a:t>
            </a:r>
            <a:r>
              <a:rPr lang="en-US" dirty="0" err="1"/>
              <a:t>hp</a:t>
            </a:r>
            <a:r>
              <a:rPr lang="en-US" dirty="0"/>
              <a:t> tractor with </a:t>
            </a:r>
            <a:r>
              <a:rPr lang="en-US" dirty="0" smtClean="0"/>
              <a:t>gasoline </a:t>
            </a:r>
            <a:r>
              <a:rPr lang="en-US" dirty="0"/>
              <a:t>fuel costing $</a:t>
            </a:r>
            <a:r>
              <a:rPr lang="en-US" dirty="0" smtClean="0"/>
              <a:t>4.89 </a:t>
            </a:r>
            <a:r>
              <a:rPr lang="en-US" dirty="0"/>
              <a:t>per gallon</a:t>
            </a:r>
            <a:r>
              <a:rPr lang="en-US" dirty="0" smtClean="0"/>
              <a:t>?</a:t>
            </a:r>
          </a:p>
          <a:p>
            <a:r>
              <a:rPr lang="en-US" dirty="0"/>
              <a:t>What would the average fuel cost be to operate a </a:t>
            </a:r>
            <a:r>
              <a:rPr lang="en-US" dirty="0" smtClean="0"/>
              <a:t>75 </a:t>
            </a:r>
            <a:r>
              <a:rPr lang="en-US" dirty="0"/>
              <a:t>engine </a:t>
            </a:r>
            <a:r>
              <a:rPr lang="en-US" dirty="0" err="1"/>
              <a:t>hp</a:t>
            </a:r>
            <a:r>
              <a:rPr lang="en-US" dirty="0"/>
              <a:t> tractor with </a:t>
            </a:r>
            <a:r>
              <a:rPr lang="en-US" dirty="0" smtClean="0"/>
              <a:t>LPG </a:t>
            </a:r>
            <a:r>
              <a:rPr lang="en-US" dirty="0"/>
              <a:t>fuel costing $4.25 per gallon?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7498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Lubrication Costs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Wide variety of lubricants used on modern equipment</a:t>
            </a:r>
          </a:p>
          <a:p>
            <a:pPr lvl="1"/>
            <a:r>
              <a:rPr lang="en-US" dirty="0" smtClean="0"/>
              <a:t>Engine Oil</a:t>
            </a:r>
          </a:p>
          <a:p>
            <a:pPr lvl="1"/>
            <a:r>
              <a:rPr lang="en-US" dirty="0" smtClean="0"/>
              <a:t>Grease</a:t>
            </a:r>
          </a:p>
          <a:p>
            <a:pPr lvl="1"/>
            <a:r>
              <a:rPr lang="en-US" dirty="0" smtClean="0"/>
              <a:t>Transmission Fluid</a:t>
            </a:r>
          </a:p>
          <a:p>
            <a:pPr lvl="1"/>
            <a:r>
              <a:rPr lang="en-US" dirty="0" smtClean="0"/>
              <a:t>Hydraulic Fluid</a:t>
            </a:r>
          </a:p>
          <a:p>
            <a:r>
              <a:rPr lang="en-US" dirty="0" smtClean="0"/>
              <a:t>Multiply fuel cost by 10% to determine estimated lubrication cost.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385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Lubrication and Fuel Cost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Keep records of fuel consumption per piece of equipment</a:t>
            </a:r>
          </a:p>
          <a:p>
            <a:r>
              <a:rPr lang="en-US" dirty="0" smtClean="0"/>
              <a:t>10% factor</a:t>
            </a:r>
          </a:p>
          <a:p>
            <a:r>
              <a:rPr lang="en-US" dirty="0" smtClean="0"/>
              <a:t>Fuel and Lubricant costs usually represent 20-30% of total machin</a:t>
            </a:r>
            <a:r>
              <a:rPr lang="en-US" dirty="0" smtClean="0"/>
              <a:t>e costs (operating costs)</a:t>
            </a:r>
          </a:p>
          <a:p>
            <a:r>
              <a:rPr lang="en-US" dirty="0" smtClean="0"/>
              <a:t>Fuel and Lubricant costs increase as annual use of equipment increases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576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Estimating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Amount of energy needed per acre for each type of operation is nearly constant, regardless of size of the power unit of machine.</a:t>
            </a:r>
          </a:p>
          <a:p>
            <a:r>
              <a:rPr lang="en-US" dirty="0" smtClean="0"/>
              <a:t>The amount of fuel used is proportional to the amount of energy in performing each field operation. </a:t>
            </a:r>
          </a:p>
          <a:p>
            <a:r>
              <a:rPr lang="en-US" dirty="0" smtClean="0"/>
              <a:t>For most farming operations, a tractor will operate at 55% of its rated power during the year.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96271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average hourly and annual fuel consumption for a 100 </a:t>
            </a:r>
            <a:r>
              <a:rPr lang="en-US" dirty="0" err="1" smtClean="0"/>
              <a:t>hp</a:t>
            </a:r>
            <a:r>
              <a:rPr lang="en-US" dirty="0" smtClean="0"/>
              <a:t> (PTO Rated) tractor, if it is used 450 hours a year?  Also, estimate the annual fuel and lubrication costs with diesel at $3.49 per gallon.</a:t>
            </a:r>
          </a:p>
          <a:p>
            <a:pPr lvl="1"/>
            <a:r>
              <a:rPr lang="en-US" dirty="0" smtClean="0"/>
              <a:t>Hourly:</a:t>
            </a:r>
          </a:p>
          <a:p>
            <a:pPr lvl="1"/>
            <a:r>
              <a:rPr lang="en-US" dirty="0" smtClean="0"/>
              <a:t>Annual:</a:t>
            </a:r>
          </a:p>
          <a:p>
            <a:pPr lvl="1"/>
            <a:r>
              <a:rPr lang="en-US" dirty="0" smtClean="0"/>
              <a:t>Fuel Cost:</a:t>
            </a:r>
          </a:p>
          <a:p>
            <a:pPr lvl="1"/>
            <a:r>
              <a:rPr lang="en-US" dirty="0" smtClean="0"/>
              <a:t>Lubrication Cost: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23358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5595</TotalTime>
  <Words>555</Words>
  <Application>Microsoft Office PowerPoint</Application>
  <PresentationFormat>Widescreen</PresentationFormat>
  <Paragraphs>58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Garamond</vt:lpstr>
      <vt:lpstr>Organic</vt:lpstr>
      <vt:lpstr>Fuel and Lubrication Costs</vt:lpstr>
      <vt:lpstr>Fuel and Lubrication</vt:lpstr>
      <vt:lpstr>Needs/Estimation </vt:lpstr>
      <vt:lpstr>Average Fuel Consumption (Yearly/Hourly)</vt:lpstr>
      <vt:lpstr>Practice </vt:lpstr>
      <vt:lpstr>Lubrication Costs</vt:lpstr>
      <vt:lpstr>Lubrication and Fuel Cost</vt:lpstr>
      <vt:lpstr>Estimating</vt:lpstr>
      <vt:lpstr>Practice </vt:lpstr>
      <vt:lpstr>Practice</vt:lpstr>
      <vt:lpstr>Practice</vt:lpstr>
    </vt:vector>
  </TitlesOfParts>
  <Company>CSU, Fresno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Fuel and Lubrication Costs</dc:title>
  <dc:creator>John Williams</dc:creator>
  <cp:lastModifiedBy>John Williams</cp:lastModifiedBy>
  <cp:revision>9</cp:revision>
  <cp:lastPrinted>2021-11-16T20:37:15Z</cp:lastPrinted>
  <dcterms:created xsi:type="dcterms:W3CDTF">2019-11-19T20:08:26Z</dcterms:created>
  <dcterms:modified xsi:type="dcterms:W3CDTF">2021-11-16T20:37:39Z</dcterms:modified>
</cp:coreProperties>
</file>