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71" r:id="rId1"/>
  </p:sldMasterIdLst>
  <p:notesMasterIdLst>
    <p:notesMasterId r:id="rId13"/>
  </p:notesMasterIdLst>
  <p:handoutMasterIdLst>
    <p:handoutMasterId r:id="rId14"/>
  </p:handoutMasterIdLst>
  <p:sldIdLst>
    <p:sldId id="315" r:id="rId2"/>
    <p:sldId id="277" r:id="rId3"/>
    <p:sldId id="291" r:id="rId4"/>
    <p:sldId id="292" r:id="rId5"/>
    <p:sldId id="276" r:id="rId6"/>
    <p:sldId id="275" r:id="rId7"/>
    <p:sldId id="274" r:id="rId8"/>
    <p:sldId id="278" r:id="rId9"/>
    <p:sldId id="320" r:id="rId10"/>
    <p:sldId id="321" r:id="rId11"/>
    <p:sldId id="322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E27EF151-BB9E-4018-A1AF-2DFFA1C3369F}">
          <p14:sldIdLst>
            <p14:sldId id="315"/>
            <p14:sldId id="277"/>
            <p14:sldId id="291"/>
            <p14:sldId id="292"/>
            <p14:sldId id="276"/>
            <p14:sldId id="275"/>
            <p14:sldId id="274"/>
            <p14:sldId id="278"/>
            <p14:sldId id="320"/>
            <p14:sldId id="321"/>
            <p14:sldId id="32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6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11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DD9484C-5316-BD56-05B8-10AA555A70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4499A7-2446-A9F9-44F6-A41EDA374E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751ABE-EB57-4F4B-9DC8-1AE59D0C56D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B5DB8B-C722-06E8-6988-12DA6CC72E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BA4063-BCE7-E5A8-D18E-EF6A0599A59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CE3311-EAAF-4AA6-81FB-D818B2F30D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575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812D4-3688-46BB-8B6B-1480357E8F0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4DC4B-196F-4A48-A38F-F122C26497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24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slides can be easily edited by hiding slides that are not needed in your quiz or use the slide sorter view to re-arrange the slide order.   See Quiz Sheet.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48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4WD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9971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MFWD with rear duals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916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MFWD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287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Rubber Track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217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2WD row crop tractor (adjustable wheel spacing)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06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4WD duels front and back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254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2WD Utility tractor (width not adjustable)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518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MFWD with dual rear wheels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8656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Steel Track Tractor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665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2WD with rear duals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171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ool ID -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7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3E20D-C0C5-42F5-85FB-584F8395FE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3A191-8A29-4F8B-97A9-15D8093C8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404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7922EE8-5D99-E960-525F-61FE11DC2C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90CF163-B09B-CBC7-C3E7-43BC4F4458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ACF972D-B4D9-A43E-8360-ABE9A3BF49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505EEE-2717-4274-B2D5-E3D2A140A6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1534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 userDrawn="1"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 userDrawn="1"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 userDrawn="1"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26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indent="0">
              <a:buFont typeface="+mj-lt"/>
              <a:buNone/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66598F5-C273-4FA8-B151-0F4527229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869FFD-46B0-43A2-9A6A-D8486FA4E3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276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D56DF7F-1A5A-5BE3-AD0D-0F047A632E76}"/>
              </a:ext>
            </a:extLst>
          </p:cNvPr>
          <p:cNvSpPr/>
          <p:nvPr userDrawn="1"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DED8B0-E4C0-3704-187A-ABDD33CA8A98}"/>
              </a:ext>
            </a:extLst>
          </p:cNvPr>
          <p:cNvSpPr/>
          <p:nvPr userDrawn="1"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3F8921C-40B9-6676-5F7D-47E74C2BB2DE}"/>
              </a:ext>
            </a:extLst>
          </p:cNvPr>
          <p:cNvSpPr/>
          <p:nvPr userDrawn="1"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18" name="Picture 17" descr="NationalFFA_Emblem_R_3C_RGB.png">
            <a:extLst>
              <a:ext uri="{FF2B5EF4-FFF2-40B4-BE49-F238E27FC236}">
                <a16:creationId xmlns:a16="http://schemas.microsoft.com/office/drawing/2014/main" id="{56AA688A-3470-0655-DA89-A96778538F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25157C5-DC3C-0329-9BB8-90020E4E241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4FAD875-0391-4CB4-98D9-E8F74B7496D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360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0D288F8-0E4C-44AB-A8DE-AC16F0700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202127-6E23-437D-B12B-C3A9CF6C6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4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23F876A-3CC0-4BC5-AF3F-84F2312C3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80B6C9-E977-4593-AF85-301C121B92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52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CF96EB7-8876-43AA-B4FC-AD043A3D3A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0D5CDF1-A90B-4D77-8120-A818D799F1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54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844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190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 Qu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117" y="6858000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55781" y="5364596"/>
            <a:ext cx="2057400" cy="743241"/>
          </a:xfrm>
          <a:prstGeom prst="rect">
            <a:avLst/>
          </a:prstGeom>
        </p:spPr>
        <p:txBody>
          <a:bodyPr/>
          <a:lstStyle>
            <a:lvl1pPr algn="r">
              <a:defRPr sz="4000">
                <a:solidFill>
                  <a:schemeClr val="tx1"/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152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947555-E225-45F7-A9EE-5F77AEA7F9BD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8" name="Picture 7" descr="NationalFFA_Emblem_R_3C_RGB.png">
            <a:extLst>
              <a:ext uri="{FF2B5EF4-FFF2-40B4-BE49-F238E27FC236}">
                <a16:creationId xmlns:a16="http://schemas.microsoft.com/office/drawing/2014/main" id="{391D5194-E869-42BB-B15B-77F71ED2BCB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BCA79-0A1F-400A-A430-54F634F955B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50C4B0-EF51-4CD4-B574-F380E5212DA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C3FE216-1926-4747-9E89-7EF8ACB9834E}"/>
              </a:ext>
            </a:extLst>
          </p:cNvPr>
          <p:cNvSpPr/>
          <p:nvPr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081E06-E967-475B-9722-66D1AB49C960}"/>
              </a:ext>
            </a:extLst>
          </p:cNvPr>
          <p:cNvSpPr/>
          <p:nvPr/>
        </p:nvSpPr>
        <p:spPr>
          <a:xfrm>
            <a:off x="1092" y="6552197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02E17FFC-51D6-4844-B4D2-4BA352D36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EAB219D-51E1-4681-9B9D-D8A4BA342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EC339E2-9256-ABCF-AF78-D9A5D435B065}"/>
              </a:ext>
            </a:extLst>
          </p:cNvPr>
          <p:cNvSpPr/>
          <p:nvPr userDrawn="1"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13" name="Picture 12" descr="NationalFFA_Emblem_R_3C_RGB.png">
            <a:extLst>
              <a:ext uri="{FF2B5EF4-FFF2-40B4-BE49-F238E27FC236}">
                <a16:creationId xmlns:a16="http://schemas.microsoft.com/office/drawing/2014/main" id="{6E9BE2FE-EA64-0414-0815-3B9086F03E0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102A80B-973F-F052-FEE8-B2AE0F1A1997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A8D4194-41BB-4B30-C2BA-2E4ABFAB673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21622AF-BDA4-CB0C-D346-5E00AD9BF90A}"/>
              </a:ext>
            </a:extLst>
          </p:cNvPr>
          <p:cNvSpPr/>
          <p:nvPr userDrawn="1"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313EBC1-4964-25EE-6DFC-670A66F91DD7}"/>
              </a:ext>
            </a:extLst>
          </p:cNvPr>
          <p:cNvSpPr/>
          <p:nvPr userDrawn="1"/>
        </p:nvSpPr>
        <p:spPr>
          <a:xfrm>
            <a:off x="1092" y="6552197"/>
            <a:ext cx="9149773" cy="319577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242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2" r:id="rId9"/>
    <p:sldLayoutId id="2147483680" r:id="rId10"/>
    <p:sldLayoutId id="2147483681" r:id="rId11"/>
    <p:sldLayoutId id="2147483661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lphaUcPeriod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lphaL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F4BF2-B750-4B1F-B9B5-5995332CA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Machinery Skills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93D5BCB-C178-4CBC-99A8-FAA4848D80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Lesson 09.2</a:t>
            </a:r>
          </a:p>
          <a:p>
            <a:r>
              <a:rPr lang="en-US" dirty="0"/>
              <a:t>Hay Equipment ID Quiz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3A6978-C86A-F0E6-84D2-7A4B1ECB6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425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DA72CF-6F17-C20F-24EC-62E3E6C72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A40B1B-D621-93C6-0BB0-C2F3AE89D8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620B5D-9687-26FC-42C1-A3893CEAE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BDBF79-67C7-ACFF-AE64-E8E3D9647C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3693" y="1487255"/>
            <a:ext cx="5596613" cy="388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749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DA72CF-6F17-C20F-24EC-62E3E6C72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A40B1B-D621-93C6-0BB0-C2F3AE89D8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620B5D-9687-26FC-42C1-A3893CEAE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3A795DE-C830-8CCB-6757-10E3A4BC17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357" y="1252539"/>
            <a:ext cx="6523285" cy="435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91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24483B54-1FD3-8138-2D0C-666258181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7532D2-D803-1F0B-E2D4-CDB14E2848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67699D-9D81-DA38-87ED-633858F729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39D728-DAE8-1A56-F684-F8D1C882DC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801" y="1252539"/>
            <a:ext cx="7730398" cy="435292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B3A31-0AE0-36E0-23C6-4CDCCC0FC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A117E2-2D64-E082-92CF-D60949CD09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F8E58B-6A4D-52A4-5050-371A803453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00D056-99C6-B6CC-0BB9-CF3F7027E0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2076" y="2173115"/>
            <a:ext cx="3779848" cy="2511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933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2C6819-35B4-C47E-6D9F-627215E8B1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2DE16F-7C44-6F21-DEDD-8DB6E51E14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A6DB4CBF-F556-26E2-266E-4D63DA597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3EA57E-A744-4F1F-70A4-5A3EA64230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052" y="1252539"/>
            <a:ext cx="5803895" cy="435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099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2C95C7EC-7784-713F-9D24-50D0F0179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3B58EC-197E-FF9F-3BEE-021F0AC3FA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0DB497-F91A-039E-A47A-363A8078CA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B3D058-9B3A-82BE-D552-45D362A0C6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3956" y="1999364"/>
            <a:ext cx="5816088" cy="285927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9AB0458-11B6-8EC7-5ABD-82C69F801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/>
              <a:t>Needle nose pliers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CF6C43-5237-C306-836F-6DAE647E75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031AB8-9A3D-12C8-FA78-FD77DED781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A62D3B-0608-F3B4-8EB4-058476C59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1856" y="2295045"/>
            <a:ext cx="4060288" cy="226790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09B8E41B-8C2A-515A-1A26-E9F03DE64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15459E-DB50-0F35-96D1-6D88C91C7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3E427A-7214-F1F3-73A6-7FFE41C6AB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4BDBB0-64F2-D229-FA98-7746BA9669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310" y="1252539"/>
            <a:ext cx="7413379" cy="435292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46772C-526D-1214-3AFB-EFA78B8F71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E499A6-C7D9-5CFF-60DB-3FBC76B745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4D9BB69-AA61-E7EB-7716-2CC630A07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9DDE10F-1309-4ADC-6C42-F398D47521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728" y="1523835"/>
            <a:ext cx="5718544" cy="38103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DA72CF-6F17-C20F-24EC-62E3E6C72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A40B1B-D621-93C6-0BB0-C2F3AE89D8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620B5D-9687-26FC-42C1-A3893CEAE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65428C-2DF3-8633-0966-DDCE7D37B8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61" y="1252539"/>
            <a:ext cx="6889077" cy="435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007609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 Template.potx" id="{FEC969C6-6FF9-4653-97D4-553AB8FCFC19}" vid="{B7906E22-4B6A-4CBC-9DEF-FF9E642A80C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 Template</Template>
  <TotalTime>3176</TotalTime>
  <Words>128</Words>
  <Application>Microsoft Office PowerPoint</Application>
  <PresentationFormat>On-screen Show (4:3)</PresentationFormat>
  <Paragraphs>47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Template 2</vt:lpstr>
      <vt:lpstr>Machinery Skills</vt:lpstr>
      <vt:lpstr>PowerPoint Presentation</vt:lpstr>
      <vt:lpstr>PowerPoint Presentation</vt:lpstr>
      <vt:lpstr>PowerPoint Presentation</vt:lpstr>
      <vt:lpstr>PowerPoint Presentation</vt:lpstr>
      <vt:lpstr>Needle nose pliers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Spiess</dc:creator>
  <cp:lastModifiedBy>John Williams</cp:lastModifiedBy>
  <cp:revision>29</cp:revision>
  <dcterms:created xsi:type="dcterms:W3CDTF">2022-03-30T12:36:40Z</dcterms:created>
  <dcterms:modified xsi:type="dcterms:W3CDTF">2022-10-12T08:22:07Z</dcterms:modified>
</cp:coreProperties>
</file>