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Proxima Nova" panose="020B0604020202020204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4fc6aed003_0_3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4fc6aed003_0_3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4fc6aed003_0_4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4fc6aed003_0_4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507f17e17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507f17e17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507f17e17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507f17e17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507f17e17e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507f17e17e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507f17e17e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507f17e17e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fc6aed0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fc6aed0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4fc6aed003_0_3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4fc6aed003_0_3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4fc6aed003_0_3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4fc6aed003_0_3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fc6aed003_0_3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fc6aed003_0_3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4fc6aed003_0_3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4fc6aed003_0_3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4fc6aed003_0_3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4fc6aed003_0_3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4fc6aed003_0_3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4fc6aed003_0_3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4fc6aed003_0_3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4fc6aed003_0_3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Tread Widths, Wheels and Tires</a:t>
            </a:r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xfrm>
            <a:off x="311700" y="29923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/>
              <a:t>Rear wheel adjustment-Power Adjustment</a:t>
            </a:r>
            <a:endParaRPr/>
          </a:p>
        </p:txBody>
      </p:sp>
      <p:sp>
        <p:nvSpPr>
          <p:cNvPr id="132" name="Google Shape;132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Has a spiral guide rail that covers the whole rim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Each rail extends from one side of the rim to the other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One guide rail has holes for the stop fitting which control tread width</a:t>
            </a:r>
            <a:endParaRPr/>
          </a:p>
        </p:txBody>
      </p:sp>
      <p:pic>
        <p:nvPicPr>
          <p:cNvPr id="133" name="Google Shape;13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13050" y="2085125"/>
            <a:ext cx="2819250" cy="281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Front Wheel Tread Adjustment</a:t>
            </a:r>
            <a:endParaRPr/>
          </a:p>
        </p:txBody>
      </p:sp>
      <p:sp>
        <p:nvSpPr>
          <p:cNvPr id="139" name="Google Shape;139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If the rear tires can adjust and the tractor has a wide front axle those tires must have the ability to adjust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The axle either has 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Smaller round tube inside larger tube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Extension axles that are bolted on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In either design the tie rods need to adjusted</a:t>
            </a:r>
            <a:endParaRPr/>
          </a:p>
        </p:txBody>
      </p:sp>
      <p:pic>
        <p:nvPicPr>
          <p:cNvPr id="140" name="Google Shape;14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80250" y="2112300"/>
            <a:ext cx="3541000" cy="223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Front Wheel Configuration</a:t>
            </a:r>
            <a:endParaRPr/>
          </a:p>
        </p:txBody>
      </p:sp>
      <p:sp>
        <p:nvSpPr>
          <p:cNvPr id="146" name="Google Shape;146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Wide front axle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Stable, smooth ride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Larger turning radius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Mechanical Front Wheel Drive axle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Better operation on tough terrain and reduce wheel slip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Narrow front axle-dual wheels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Best for most row spacings no adjustment needed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Narrow front axle-single wheel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Used with narrow spaced rows or beds</a:t>
            </a:r>
            <a:endParaRPr/>
          </a:p>
        </p:txBody>
      </p:sp>
      <p:pic>
        <p:nvPicPr>
          <p:cNvPr id="147" name="Google Shape;147;p24"/>
          <p:cNvPicPr preferRelativeResize="0"/>
          <p:nvPr/>
        </p:nvPicPr>
        <p:blipFill rotWithShape="1">
          <a:blip r:embed="rId3">
            <a:alphaModFix/>
          </a:blip>
          <a:srcRect t="32569" r="32175"/>
          <a:stretch/>
        </p:blipFill>
        <p:spPr>
          <a:xfrm>
            <a:off x="6634175" y="38275"/>
            <a:ext cx="2437125" cy="181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4"/>
          <p:cNvPicPr preferRelativeResize="0"/>
          <p:nvPr/>
        </p:nvPicPr>
        <p:blipFill rotWithShape="1">
          <a:blip r:embed="rId4">
            <a:alphaModFix/>
          </a:blip>
          <a:srcRect l="11636" t="41517" r="24915"/>
          <a:stretch/>
        </p:blipFill>
        <p:spPr>
          <a:xfrm>
            <a:off x="4661912" y="86100"/>
            <a:ext cx="2668600" cy="1635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4"/>
          <p:cNvPicPr preferRelativeResize="0"/>
          <p:nvPr/>
        </p:nvPicPr>
        <p:blipFill rotWithShape="1">
          <a:blip r:embed="rId5">
            <a:alphaModFix/>
          </a:blip>
          <a:srcRect l="15324" t="57777" r="39630"/>
          <a:stretch/>
        </p:blipFill>
        <p:spPr>
          <a:xfrm>
            <a:off x="6464450" y="1909200"/>
            <a:ext cx="2574325" cy="135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4"/>
          <p:cNvPicPr preferRelativeResize="0"/>
          <p:nvPr/>
        </p:nvPicPr>
        <p:blipFill rotWithShape="1">
          <a:blip r:embed="rId6">
            <a:alphaModFix/>
          </a:blip>
          <a:srcRect l="48424" t="51425"/>
          <a:stretch/>
        </p:blipFill>
        <p:spPr>
          <a:xfrm>
            <a:off x="6565575" y="3321025"/>
            <a:ext cx="2372074" cy="167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Dual Rear tires</a:t>
            </a:r>
            <a:endParaRPr/>
          </a:p>
        </p:txBody>
      </p:sp>
      <p:sp>
        <p:nvSpPr>
          <p:cNvPr id="156" name="Google Shape;156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260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Advantages:</a:t>
            </a:r>
            <a:endParaRPr/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Reduces slippage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Greater stability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Less compaction more flotation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Smoother ride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Used with higher power requirements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Ability to use in adverse weather conditions</a:t>
            </a:r>
            <a:endParaRPr/>
          </a:p>
        </p:txBody>
      </p:sp>
      <p:sp>
        <p:nvSpPr>
          <p:cNvPr id="157" name="Google Shape;157;p25"/>
          <p:cNvSpPr txBox="1">
            <a:spLocks noGrp="1"/>
          </p:cNvSpPr>
          <p:nvPr>
            <p:ph type="body" idx="1"/>
          </p:nvPr>
        </p:nvSpPr>
        <p:spPr>
          <a:xfrm>
            <a:off x="4682200" y="1152475"/>
            <a:ext cx="4260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Disadvantages:</a:t>
            </a:r>
            <a:endParaRPr/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Axles may be overstressed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If work is light no advantage other than less compaction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More difficult to turn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If not needed a lot the cost may be too great</a:t>
            </a:r>
            <a:endParaRPr/>
          </a:p>
        </p:txBody>
      </p:sp>
      <p:pic>
        <p:nvPicPr>
          <p:cNvPr id="158" name="Google Shape;15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24100" y="-3"/>
            <a:ext cx="2377575" cy="177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Tractor Weight- Wheel weighting</a:t>
            </a:r>
            <a:endParaRPr/>
          </a:p>
        </p:txBody>
      </p:sp>
      <p:sp>
        <p:nvSpPr>
          <p:cNvPr id="164" name="Google Shape;164;p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Weight can be iron or  liquid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Liquid stiffens the tires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Liquid is a mixture of water and calcium chloride to prevent freezing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Liquid fills 75% of the tire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Typically not removable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Cast iron weights are added to the wheel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Depending on size these are easily removed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Weight can be adjusted for each job </a:t>
            </a:r>
            <a:endParaRPr/>
          </a:p>
        </p:txBody>
      </p:sp>
      <p:pic>
        <p:nvPicPr>
          <p:cNvPr id="165" name="Google Shape;16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12600" y="2234150"/>
            <a:ext cx="2643325" cy="2643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Tractor Weight- Frame weighting</a:t>
            </a:r>
            <a:endParaRPr/>
          </a:p>
        </p:txBody>
      </p:sp>
      <p:sp>
        <p:nvSpPr>
          <p:cNvPr id="171" name="Google Shape;171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Easily adjusted for different operations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Typically weights have a handle for easy installation and removal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Weights should be removed when maximum traction isn't needed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Soil compaction is increased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More fuel consumption</a:t>
            </a:r>
            <a:endParaRPr/>
          </a:p>
        </p:txBody>
      </p:sp>
      <p:pic>
        <p:nvPicPr>
          <p:cNvPr id="172" name="Google Shape;17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0375" y="2381650"/>
            <a:ext cx="3611924" cy="240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311700" y="2154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Tires radial vs bias ply</a:t>
            </a:r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311700" y="863550"/>
            <a:ext cx="4260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Bias-ply</a:t>
            </a:r>
            <a:endParaRPr/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Cheaper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Stiff strong durable tire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More stable (hillsides)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Increased sidewall puncture resistance</a:t>
            </a:r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body" idx="1"/>
          </p:nvPr>
        </p:nvSpPr>
        <p:spPr>
          <a:xfrm>
            <a:off x="4701325" y="913350"/>
            <a:ext cx="4260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Radial</a:t>
            </a:r>
            <a:endParaRPr/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Increase field efficiency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Increase fuel efficiency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Tire footprint 20% larger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Higher drawbar pull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Less field compaction</a:t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 rotWithShape="1">
          <a:blip r:embed="rId3">
            <a:alphaModFix/>
          </a:blip>
          <a:srcRect b="14610"/>
          <a:stretch/>
        </p:blipFill>
        <p:spPr>
          <a:xfrm>
            <a:off x="725025" y="3001825"/>
            <a:ext cx="3799150" cy="203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Rear tire designs</a:t>
            </a:r>
            <a:endParaRPr/>
          </a:p>
        </p:txBody>
      </p:sp>
      <p:sp>
        <p:nvSpPr>
          <p:cNvPr id="74" name="Google Shape;74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Standard or general purpose cleat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Standard “V” tread best compromise for traction, flotation, and tread life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High cleat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Maximum tractions in mud 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Tread wears rapidly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Nondirectional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Great for sandy soils and slopes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Smoother ride and better for hard surfaced roads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Industrial lug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Wider tread increase wear resistance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Typically used during earthmoving operations</a:t>
            </a:r>
            <a:endParaRPr/>
          </a:p>
        </p:txBody>
      </p:sp>
      <p:pic>
        <p:nvPicPr>
          <p:cNvPr id="75" name="Google Shape;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24050" y="71575"/>
            <a:ext cx="1224175" cy="1838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71425" y="1729813"/>
            <a:ext cx="1405675" cy="168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/>
          <p:cNvPicPr preferRelativeResize="0"/>
          <p:nvPr/>
        </p:nvPicPr>
        <p:blipFill rotWithShape="1">
          <a:blip r:embed="rId5">
            <a:alphaModFix/>
          </a:blip>
          <a:srcRect l="28298" t="1448" r="25635"/>
          <a:stretch/>
        </p:blipFill>
        <p:spPr>
          <a:xfrm>
            <a:off x="7712650" y="3194675"/>
            <a:ext cx="1335576" cy="178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45050" y="3102600"/>
            <a:ext cx="1405675" cy="1874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/>
              <a:t>Front tire designs</a:t>
            </a:r>
            <a:endParaRPr/>
          </a:p>
        </p:txBody>
      </p:sp>
      <p:sp>
        <p:nvSpPr>
          <p:cNvPr id="84" name="Google Shape;84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Single rib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Used in loose soil, helps with steering control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Double and triple rib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Give good steering control with less compaction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Flotation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Less compaction with more difficult steering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Rice Tread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Great for wet conditions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Angle bar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Similar to rear tires used with MFWD</a:t>
            </a:r>
            <a:endParaRPr/>
          </a:p>
        </p:txBody>
      </p:sp>
      <p:pic>
        <p:nvPicPr>
          <p:cNvPr id="85" name="Google Shape;8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88500" y="151825"/>
            <a:ext cx="1143800" cy="171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52475" y="966025"/>
            <a:ext cx="1100300" cy="185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31750" y="1867525"/>
            <a:ext cx="1143800" cy="171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42750" y="3109750"/>
            <a:ext cx="1459126" cy="1459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Wheels</a:t>
            </a:r>
            <a:endParaRPr/>
          </a:p>
        </p:txBody>
      </p:sp>
      <p:sp>
        <p:nvSpPr>
          <p:cNvPr id="94" name="Google Shape;94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Made from cast iron or steel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Most have inner cast iron disks with a steel rim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Most wheels are dish shaped</a:t>
            </a:r>
            <a:endParaRPr/>
          </a:p>
          <a:p>
            <a:pPr marL="4572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95" name="Google Shape;9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935125"/>
            <a:ext cx="2884600" cy="305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4613" y="2783350"/>
            <a:ext cx="2674975" cy="2006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Rear wheel adjustment-Reversing the wheels</a:t>
            </a:r>
            <a:endParaRPr/>
          </a:p>
        </p:txBody>
      </p:sp>
      <p:sp>
        <p:nvSpPr>
          <p:cNvPr id="102" name="Google Shape;102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The inner part of the wheel is placed away from the centerline of the rim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When wheels are interchanged the dish is facing in or out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Wheel disk could be permanently attached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Two tread options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Wheel disk could be fastened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Allows for more tread options</a:t>
            </a:r>
            <a:endParaRPr/>
          </a:p>
        </p:txBody>
      </p:sp>
      <p:pic>
        <p:nvPicPr>
          <p:cNvPr id="103" name="Google Shape;10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98525" y="2027750"/>
            <a:ext cx="2226849" cy="2933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/>
              <a:t>Rear wheel adjustment-Positioning Rim Clamps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Wheel is attached using clamps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Can have up to four tread settings</a:t>
            </a:r>
            <a:endParaRPr/>
          </a:p>
        </p:txBody>
      </p:sp>
      <p:pic>
        <p:nvPicPr>
          <p:cNvPr id="110" name="Google Shape;110;p19"/>
          <p:cNvPicPr preferRelativeResize="0"/>
          <p:nvPr/>
        </p:nvPicPr>
        <p:blipFill rotWithShape="1">
          <a:blip r:embed="rId3">
            <a:alphaModFix/>
          </a:blip>
          <a:srcRect t="17295" b="25242"/>
          <a:stretch/>
        </p:blipFill>
        <p:spPr>
          <a:xfrm>
            <a:off x="5043975" y="1989475"/>
            <a:ext cx="3857626" cy="2955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1373" y="2029250"/>
            <a:ext cx="3659025" cy="287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/>
              <a:t>Rear wheel adjustment-Rack and Pinion Adjustment</a:t>
            </a:r>
            <a:endParaRPr/>
          </a:p>
        </p:txBody>
      </p:sp>
      <p:sp>
        <p:nvSpPr>
          <p:cNvPr id="117" name="Google Shape;117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Wheels are adjusted in place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Cap screws lock the hub of the wheel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Once loosened the pinion will rotate and adjust the wheel spacing</a:t>
            </a:r>
            <a:endParaRPr/>
          </a:p>
        </p:txBody>
      </p:sp>
      <p:pic>
        <p:nvPicPr>
          <p:cNvPr id="118" name="Google Shape;11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9350" y="2332650"/>
            <a:ext cx="2715199" cy="2715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0"/>
          <p:cNvPicPr preferRelativeResize="0"/>
          <p:nvPr/>
        </p:nvPicPr>
        <p:blipFill rotWithShape="1">
          <a:blip r:embed="rId4">
            <a:alphaModFix/>
          </a:blip>
          <a:srcRect t="13765" b="15752"/>
          <a:stretch/>
        </p:blipFill>
        <p:spPr>
          <a:xfrm>
            <a:off x="1702550" y="2294125"/>
            <a:ext cx="2971375" cy="2792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/>
              <a:t>Rear wheel adjustment-Positioning Wheel Hub</a:t>
            </a:r>
            <a:endParaRPr/>
          </a:p>
        </p:txBody>
      </p:sp>
      <p:sp>
        <p:nvSpPr>
          <p:cNvPr id="125" name="Google Shape;125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Hub is made from two pieces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Creates a clamping force on the axle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Wheel is adjusted to desired position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❏"/>
            </a:pPr>
            <a:r>
              <a:rPr lang="en"/>
              <a:t>Hub is clamped down</a:t>
            </a:r>
            <a:endParaRPr/>
          </a:p>
        </p:txBody>
      </p:sp>
      <p:pic>
        <p:nvPicPr>
          <p:cNvPr id="126" name="Google Shape;12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87646" y="1444300"/>
            <a:ext cx="2673976" cy="3565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588</Words>
  <Application>Microsoft Office PowerPoint</Application>
  <PresentationFormat>On-screen Show (16:9)</PresentationFormat>
  <Paragraphs>107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Proxima Nova</vt:lpstr>
      <vt:lpstr>Arial</vt:lpstr>
      <vt:lpstr>Spearmint</vt:lpstr>
      <vt:lpstr>Tread Widths, Wheels and Tires</vt:lpstr>
      <vt:lpstr>Tires radial vs bias ply</vt:lpstr>
      <vt:lpstr>Rear tire designs</vt:lpstr>
      <vt:lpstr>Front tire designs</vt:lpstr>
      <vt:lpstr>Wheels</vt:lpstr>
      <vt:lpstr>Rear wheel adjustment-Reversing the wheels</vt:lpstr>
      <vt:lpstr>Rear wheel adjustment-Positioning Rim Clamps </vt:lpstr>
      <vt:lpstr>Rear wheel adjustment-Rack and Pinion Adjustment</vt:lpstr>
      <vt:lpstr>Rear wheel adjustment-Positioning Wheel Hub</vt:lpstr>
      <vt:lpstr>Rear wheel adjustment-Power Adjustment</vt:lpstr>
      <vt:lpstr>Front Wheel Tread Adjustment</vt:lpstr>
      <vt:lpstr>Front Wheel Configuration</vt:lpstr>
      <vt:lpstr>Dual Rear tires</vt:lpstr>
      <vt:lpstr>Tractor Weight- Wheel weighting</vt:lpstr>
      <vt:lpstr>Tractor Weight- Frame weighting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Tread Widths, Wheels and Tires</dc:title>
  <dc:creator>John Williams</dc:creator>
  <cp:lastModifiedBy>John Williams</cp:lastModifiedBy>
  <cp:revision>2</cp:revision>
  <dcterms:modified xsi:type="dcterms:W3CDTF">2022-10-12T09:33:14Z</dcterms:modified>
</cp:coreProperties>
</file>