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07D2A91-A06D-485E-A4A4-7D85031C4BC2}">
          <p14:sldIdLst>
            <p14:sldId id="256"/>
            <p14:sldId id="257"/>
            <p14:sldId id="258"/>
            <p14:sldId id="259"/>
            <p14:sldId id="262"/>
            <p14:sldId id="261"/>
            <p14:sldId id="260"/>
            <p14:sldId id="263"/>
            <p14:sldId id="264"/>
            <p14:sldId id="265"/>
            <p14:sldId id="266"/>
            <p14:sldId id="26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13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33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04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4944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83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4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204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268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878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4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37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64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62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35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893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11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E20C720-9894-4118-9731-DEB833838B3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E4AF0-5BBE-4140-B531-0A19BAC2F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12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Improving Efficiency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5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Better operators will help in making operation efficient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379" y="1563254"/>
            <a:ext cx="2566671" cy="485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14 foot disk overlaps an average of 20” with each pass, what is the operators field efficiency? The tractor is traveling at 6 mph.</a:t>
            </a:r>
          </a:p>
          <a:p>
            <a:endParaRPr lang="en-US" dirty="0"/>
          </a:p>
          <a:p>
            <a:r>
              <a:rPr lang="en-US" dirty="0" smtClean="0"/>
              <a:t>What difference does 30 min of lost time make in a 10 hour day for a planting operation that otherwise averages 10 acres per hour?</a:t>
            </a:r>
          </a:p>
          <a:p>
            <a:endParaRPr lang="en-US" dirty="0"/>
          </a:p>
          <a:p>
            <a:r>
              <a:rPr lang="en-US" dirty="0" smtClean="0"/>
              <a:t>How much longer would it take to plant 1,000 hours if 30 minutes were wasted every day? Assume a 10 hour 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5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3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Ability to improve field efficiency is an important step in developing management skills.</a:t>
            </a:r>
          </a:p>
          <a:p>
            <a:r>
              <a:rPr lang="en-US" dirty="0" smtClean="0"/>
              <a:t>Some lost-time factors are built into the operation</a:t>
            </a:r>
          </a:p>
          <a:p>
            <a:r>
              <a:rPr lang="en-US" dirty="0" smtClean="0"/>
              <a:t>Other factors can be eliminated by good planning and management.</a:t>
            </a:r>
          </a:p>
        </p:txBody>
      </p:sp>
    </p:spTree>
    <p:extLst>
      <p:ext uri="{BB962C8B-B14F-4D97-AF65-F5344CB8AC3E}">
        <p14:creationId xmlns:p14="http://schemas.microsoft.com/office/powerpoint/2010/main" val="57416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of Lost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Typical Factors: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lvl="1"/>
            <a:r>
              <a:rPr lang="en-US" dirty="0" smtClean="0"/>
              <a:t>Unused </a:t>
            </a:r>
            <a:r>
              <a:rPr lang="en-US" dirty="0"/>
              <a:t>capacity</a:t>
            </a:r>
          </a:p>
          <a:p>
            <a:pPr lvl="1"/>
            <a:r>
              <a:rPr lang="en-US" dirty="0"/>
              <a:t>Filling proce</a:t>
            </a:r>
            <a:r>
              <a:rPr lang="en-US" dirty="0" smtClean="0"/>
              <a:t>dures</a:t>
            </a:r>
            <a:endParaRPr lang="en-US" dirty="0"/>
          </a:p>
          <a:p>
            <a:pPr lvl="1"/>
            <a:r>
              <a:rPr lang="en-US" dirty="0"/>
              <a:t>Unloading procedures</a:t>
            </a:r>
          </a:p>
          <a:p>
            <a:pPr lvl="1"/>
            <a:r>
              <a:rPr lang="en-US" dirty="0"/>
              <a:t>Turning and field conditions</a:t>
            </a:r>
          </a:p>
          <a:p>
            <a:pPr lvl="1"/>
            <a:r>
              <a:rPr lang="en-US" dirty="0"/>
              <a:t>Unclogging machines</a:t>
            </a:r>
          </a:p>
          <a:p>
            <a:pPr lvl="1"/>
            <a:r>
              <a:rPr lang="en-US" dirty="0"/>
              <a:t>Making adjustments</a:t>
            </a:r>
          </a:p>
          <a:p>
            <a:pPr lvl="1"/>
            <a:r>
              <a:rPr lang="en-US" dirty="0"/>
              <a:t>Reducing breakdowns</a:t>
            </a:r>
          </a:p>
          <a:p>
            <a:pPr lvl="1"/>
            <a:r>
              <a:rPr lang="en-US" dirty="0"/>
              <a:t>Servicing machines</a:t>
            </a:r>
          </a:p>
          <a:p>
            <a:pPr lvl="1"/>
            <a:r>
              <a:rPr lang="en-US" dirty="0"/>
              <a:t>Rest breaks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dirty="0" smtClean="0"/>
              <a:t>Changing Operators</a:t>
            </a:r>
          </a:p>
          <a:p>
            <a:r>
              <a:rPr lang="en-US" dirty="0" smtClean="0"/>
              <a:t>Checking machine performance</a:t>
            </a:r>
          </a:p>
          <a:p>
            <a:r>
              <a:rPr lang="en-US" dirty="0" smtClean="0"/>
              <a:t>Unmatched machine capacity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 smtClean="0"/>
              <a:t>Any of these factors may contribute greatly to lost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72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Unused Capacity</a:t>
            </a:r>
          </a:p>
          <a:p>
            <a:pPr lvl="1"/>
            <a:r>
              <a:rPr lang="en-US" dirty="0" smtClean="0"/>
              <a:t>Falls on how the operator uses the equipment</a:t>
            </a:r>
          </a:p>
          <a:p>
            <a:pPr lvl="1"/>
            <a:r>
              <a:rPr lang="en-US" dirty="0" smtClean="0"/>
              <a:t>Using fullest possible width</a:t>
            </a:r>
          </a:p>
          <a:p>
            <a:pPr lvl="1"/>
            <a:r>
              <a:rPr lang="en-US" dirty="0" smtClean="0"/>
              <a:t>Keeping machine adjusted</a:t>
            </a:r>
          </a:p>
          <a:p>
            <a:pPr lvl="1"/>
            <a:r>
              <a:rPr lang="en-US" dirty="0" smtClean="0"/>
              <a:t>Better planning, careful driving and correct machine adjustment can increase efficiency.</a:t>
            </a:r>
          </a:p>
          <a:p>
            <a:r>
              <a:rPr lang="en-US" dirty="0" smtClean="0"/>
              <a:t>Filling Procedures</a:t>
            </a:r>
          </a:p>
          <a:p>
            <a:pPr lvl="1"/>
            <a:r>
              <a:rPr lang="en-US" dirty="0" smtClean="0"/>
              <a:t>Time-loss by up to 20% is not unusual for filling hoppers on planters</a:t>
            </a:r>
          </a:p>
          <a:p>
            <a:pPr lvl="1"/>
            <a:r>
              <a:rPr lang="en-US" dirty="0" smtClean="0"/>
              <a:t>Travel time </a:t>
            </a:r>
          </a:p>
          <a:p>
            <a:pPr lvl="1"/>
            <a:r>
              <a:rPr lang="en-US" dirty="0" smtClean="0"/>
              <a:t>Use larger hoppers, plan better ways to refill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25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Unloading Procedures</a:t>
            </a:r>
          </a:p>
          <a:p>
            <a:pPr lvl="1"/>
            <a:r>
              <a:rPr lang="en-US" dirty="0" smtClean="0"/>
              <a:t>Have a good setup on how to unload</a:t>
            </a:r>
          </a:p>
          <a:p>
            <a:pPr lvl="1"/>
            <a:r>
              <a:rPr lang="en-US" dirty="0" smtClean="0"/>
              <a:t>Where you stop your equipment is important for the truck or shuttle to maneuver </a:t>
            </a:r>
          </a:p>
          <a:p>
            <a:r>
              <a:rPr lang="en-US" dirty="0" smtClean="0"/>
              <a:t>Turning Time and Field Conditions</a:t>
            </a:r>
          </a:p>
          <a:p>
            <a:pPr lvl="1"/>
            <a:r>
              <a:rPr lang="en-US" dirty="0" smtClean="0"/>
              <a:t>Turning time is the one loss factor built into every field operation</a:t>
            </a:r>
          </a:p>
          <a:p>
            <a:pPr lvl="2"/>
            <a:r>
              <a:rPr lang="en-US" dirty="0" smtClean="0"/>
              <a:t>Can be minimized by having longer rows</a:t>
            </a:r>
          </a:p>
          <a:p>
            <a:pPr lvl="2"/>
            <a:r>
              <a:rPr lang="en-US" dirty="0" smtClean="0"/>
              <a:t>Typically 12-15% of field time</a:t>
            </a:r>
          </a:p>
          <a:p>
            <a:pPr lvl="1"/>
            <a:r>
              <a:rPr lang="en-US" dirty="0" smtClean="0"/>
              <a:t>Rough terrain, obstructions </a:t>
            </a:r>
          </a:p>
          <a:p>
            <a:pPr marL="457200" lvl="1" indent="0">
              <a:buNone/>
            </a:pPr>
            <a:r>
              <a:rPr lang="en-US" dirty="0" smtClean="0"/>
              <a:t>and ditches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82933" y="3321982"/>
            <a:ext cx="1642276" cy="46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Unclogging Machines</a:t>
            </a:r>
          </a:p>
          <a:p>
            <a:pPr lvl="1"/>
            <a:r>
              <a:rPr lang="en-US" dirty="0" smtClean="0"/>
              <a:t>Prevent overloading</a:t>
            </a:r>
          </a:p>
          <a:p>
            <a:pPr lvl="1"/>
            <a:r>
              <a:rPr lang="en-US" dirty="0" smtClean="0"/>
              <a:t>Make sure equipment is operating properly</a:t>
            </a:r>
          </a:p>
          <a:p>
            <a:pPr lvl="1"/>
            <a:r>
              <a:rPr lang="en-US" dirty="0" smtClean="0"/>
              <a:t>Operate when conditions are right</a:t>
            </a:r>
          </a:p>
          <a:p>
            <a:r>
              <a:rPr lang="en-US" dirty="0" smtClean="0"/>
              <a:t>Making adjustments</a:t>
            </a:r>
          </a:p>
          <a:p>
            <a:pPr lvl="1"/>
            <a:r>
              <a:rPr lang="en-US" dirty="0" smtClean="0"/>
              <a:t>Check over machine prior to operating in the field</a:t>
            </a:r>
          </a:p>
          <a:p>
            <a:pPr lvl="1"/>
            <a:r>
              <a:rPr lang="en-US" dirty="0" smtClean="0"/>
              <a:t>Make sure it is adjusted properly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Reducing Breakdowns</a:t>
            </a:r>
          </a:p>
          <a:p>
            <a:pPr lvl="1"/>
            <a:r>
              <a:rPr lang="en-US" dirty="0" smtClean="0"/>
              <a:t>Inspect and repair machines ahead of use for the season</a:t>
            </a:r>
          </a:p>
          <a:p>
            <a:pPr lvl="1"/>
            <a:r>
              <a:rPr lang="en-US" dirty="0" smtClean="0"/>
              <a:t>Practice preventative maintenance</a:t>
            </a:r>
          </a:p>
          <a:p>
            <a:pPr lvl="1"/>
            <a:r>
              <a:rPr lang="en-US" dirty="0" smtClean="0"/>
              <a:t>Avoid rocks, holes, obstructions</a:t>
            </a:r>
          </a:p>
          <a:p>
            <a:pPr lvl="1"/>
            <a:r>
              <a:rPr lang="en-US" dirty="0" smtClean="0"/>
              <a:t>Drive cautiously</a:t>
            </a:r>
          </a:p>
          <a:p>
            <a:pPr lvl="1"/>
            <a:r>
              <a:rPr lang="en-US" dirty="0" smtClean="0"/>
              <a:t>Don’t overload equipment</a:t>
            </a:r>
          </a:p>
          <a:p>
            <a:pPr lvl="1"/>
            <a:r>
              <a:rPr lang="en-US" dirty="0" smtClean="0"/>
              <a:t>Check out strange sounds, vibrations or smells</a:t>
            </a:r>
          </a:p>
          <a:p>
            <a:pPr lvl="1"/>
            <a:r>
              <a:rPr lang="en-US" dirty="0" smtClean="0"/>
              <a:t>Make minor repairs when needed</a:t>
            </a:r>
          </a:p>
          <a:p>
            <a:pPr lvl="1"/>
            <a:r>
              <a:rPr lang="en-US" dirty="0" smtClean="0"/>
              <a:t>Periodically check equipment</a:t>
            </a:r>
          </a:p>
          <a:p>
            <a:pPr lvl="1"/>
            <a:r>
              <a:rPr lang="en-US" dirty="0" smtClean="0"/>
              <a:t>Keep all power transmitting members adjusted, aligned and lubricated</a:t>
            </a:r>
          </a:p>
          <a:p>
            <a:pPr lvl="1"/>
            <a:r>
              <a:rPr lang="en-US" dirty="0" smtClean="0"/>
              <a:t>A well running machine is a safer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3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Servicing Machines</a:t>
            </a:r>
          </a:p>
          <a:p>
            <a:pPr lvl="1"/>
            <a:r>
              <a:rPr lang="en-US" dirty="0" smtClean="0"/>
              <a:t>Service before or at the end of the day</a:t>
            </a:r>
          </a:p>
          <a:p>
            <a:pPr lvl="1"/>
            <a:r>
              <a:rPr lang="en-US" dirty="0" smtClean="0"/>
              <a:t>Some maintenance like lubrication may need to happen throughout the day, this cannot be neglected</a:t>
            </a:r>
          </a:p>
          <a:p>
            <a:r>
              <a:rPr lang="en-US" dirty="0" smtClean="0"/>
              <a:t>Rest Stops</a:t>
            </a:r>
          </a:p>
          <a:p>
            <a:pPr lvl="1"/>
            <a:r>
              <a:rPr lang="en-US" dirty="0" smtClean="0"/>
              <a:t>Short, but frequent rest stops are desirable</a:t>
            </a:r>
          </a:p>
          <a:p>
            <a:pPr lvl="1"/>
            <a:r>
              <a:rPr lang="en-US" dirty="0" smtClean="0"/>
              <a:t>Avoid prolonged and unnecessary stops</a:t>
            </a:r>
          </a:p>
          <a:p>
            <a:r>
              <a:rPr lang="en-US" dirty="0" smtClean="0"/>
              <a:t>Changing Operators</a:t>
            </a:r>
          </a:p>
          <a:p>
            <a:pPr lvl="1"/>
            <a:r>
              <a:rPr lang="en-US" dirty="0" smtClean="0"/>
              <a:t>Try to change operators in the field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9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Checking Performance</a:t>
            </a:r>
          </a:p>
          <a:p>
            <a:pPr lvl="1"/>
            <a:r>
              <a:rPr lang="en-US" dirty="0" smtClean="0"/>
              <a:t>Take a few minutes and spot check the machine</a:t>
            </a:r>
          </a:p>
          <a:p>
            <a:pPr lvl="1"/>
            <a:r>
              <a:rPr lang="en-US" dirty="0" smtClean="0"/>
              <a:t>Look for loose bolts, worn parts</a:t>
            </a:r>
          </a:p>
          <a:p>
            <a:r>
              <a:rPr lang="en-US" dirty="0" smtClean="0"/>
              <a:t>Unmatched Capacity</a:t>
            </a:r>
          </a:p>
          <a:p>
            <a:pPr lvl="1"/>
            <a:r>
              <a:rPr lang="en-US" dirty="0" smtClean="0"/>
              <a:t>Increase capacity with each operation</a:t>
            </a:r>
          </a:p>
          <a:p>
            <a:pPr lvl="2"/>
            <a:r>
              <a:rPr lang="en-US" dirty="0" smtClean="0"/>
              <a:t>Harvest nuts with pickup machine</a:t>
            </a:r>
          </a:p>
          <a:p>
            <a:pPr lvl="2"/>
            <a:r>
              <a:rPr lang="en-US" dirty="0" smtClean="0"/>
              <a:t>Shuttle must have larger capacity</a:t>
            </a:r>
          </a:p>
          <a:p>
            <a:pPr lvl="2"/>
            <a:r>
              <a:rPr lang="en-US" dirty="0" smtClean="0"/>
              <a:t>Trailer must have larger capacity</a:t>
            </a:r>
          </a:p>
          <a:p>
            <a:pPr lvl="2"/>
            <a:r>
              <a:rPr lang="en-US" dirty="0" smtClean="0"/>
              <a:t>ETC….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4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189</TotalTime>
  <Words>480</Words>
  <Application>Microsoft Office PowerPoint</Application>
  <PresentationFormat>Widescreen</PresentationFormat>
  <Paragraphs>87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Ion</vt:lpstr>
      <vt:lpstr>Improving Efficiency</vt:lpstr>
      <vt:lpstr>Intro</vt:lpstr>
      <vt:lpstr>Factors of Lost Time</vt:lpstr>
      <vt:lpstr>Factors</vt:lpstr>
      <vt:lpstr>Factors</vt:lpstr>
      <vt:lpstr>Factors</vt:lpstr>
      <vt:lpstr>Factors</vt:lpstr>
      <vt:lpstr>Factors</vt:lpstr>
      <vt:lpstr>Factors</vt:lpstr>
      <vt:lpstr>Summary </vt:lpstr>
      <vt:lpstr>Application</vt:lpstr>
      <vt:lpstr>PowerPoint Presentation</vt:lpstr>
      <vt:lpstr>PowerPoint Presentation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Improving Efficiency</dc:title>
  <dc:creator>John Williams</dc:creator>
  <cp:lastModifiedBy>John Williams</cp:lastModifiedBy>
  <cp:revision>9</cp:revision>
  <dcterms:created xsi:type="dcterms:W3CDTF">2019-10-08T17:41:35Z</dcterms:created>
  <dcterms:modified xsi:type="dcterms:W3CDTF">2019-10-08T20:50:47Z</dcterms:modified>
</cp:coreProperties>
</file>