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1" r:id="rId1"/>
  </p:sldMasterIdLst>
  <p:notesMasterIdLst>
    <p:notesMasterId r:id="rId9"/>
  </p:notesMasterIdLst>
  <p:handoutMasterIdLst>
    <p:handoutMasterId r:id="rId10"/>
  </p:handoutMasterIdLst>
  <p:sldIdLst>
    <p:sldId id="315" r:id="rId2"/>
    <p:sldId id="277" r:id="rId3"/>
    <p:sldId id="291" r:id="rId4"/>
    <p:sldId id="292" r:id="rId5"/>
    <p:sldId id="276" r:id="rId6"/>
    <p:sldId id="275" r:id="rId7"/>
    <p:sldId id="27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E27EF151-BB9E-4018-A1AF-2DFFA1C3369F}">
          <p14:sldIdLst>
            <p14:sldId id="315"/>
            <p14:sldId id="277"/>
            <p14:sldId id="291"/>
            <p14:sldId id="292"/>
            <p14:sldId id="276"/>
            <p14:sldId id="275"/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1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D9484C-5316-BD56-05B8-10AA555A70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4499A7-2446-A9F9-44F6-A41EDA374E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51ABE-EB57-4F4B-9DC8-1AE59D0C56D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B5DB8B-C722-06E8-6988-12DA6CC72E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BA4063-BCE7-E5A8-D18E-EF6A0599A59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E3311-EAAF-4AA6-81FB-D818B2F30D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75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812D4-3688-46BB-8B6B-1480357E8F0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4DC4B-196F-4A48-A38F-F122C264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24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slides can be easily edited by hiding slides that are not needed in your quiz or use the slide sorter view to re-arrange the slide order.   See Quiz Sheet.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4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MFWD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87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Rubber Track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17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row crop tractor (adjustable wheel spacing)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06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4WD duels front and back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54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Utility tractor (width not adjustable)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18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MFWD with dual rear wheels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865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7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404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7922EE8-5D99-E960-525F-61FE11DC2C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90CF163-B09B-CBC7-C3E7-43BC4F4458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ACF972D-B4D9-A43E-8360-ABE9A3BF49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505EEE-2717-4274-B2D5-E3D2A140A6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1534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 userDrawn="1"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 userDrawn="1"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26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buFont typeface="+mj-lt"/>
              <a:buNone/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276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D56DF7F-1A5A-5BE3-AD0D-0F047A632E76}"/>
              </a:ext>
            </a:extLst>
          </p:cNvPr>
          <p:cNvSpPr/>
          <p:nvPr userDrawn="1"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DED8B0-E4C0-3704-187A-ABDD33CA8A98}"/>
              </a:ext>
            </a:extLst>
          </p:cNvPr>
          <p:cNvSpPr/>
          <p:nvPr userDrawn="1"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F8921C-40B9-6676-5F7D-47E74C2BB2DE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18" name="Picture 17" descr="NationalFFA_Emblem_R_3C_RGB.png">
            <a:extLst>
              <a:ext uri="{FF2B5EF4-FFF2-40B4-BE49-F238E27FC236}">
                <a16:creationId xmlns:a16="http://schemas.microsoft.com/office/drawing/2014/main" id="{56AA688A-3470-0655-DA89-A96778538F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25157C5-DC3C-0329-9BB8-90020E4E24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4FAD875-0391-4CB4-98D9-E8F74B7496D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60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4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52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54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844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90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 Qu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117" y="6858000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55781" y="5364596"/>
            <a:ext cx="2057400" cy="743241"/>
          </a:xfrm>
          <a:prstGeom prst="rect">
            <a:avLst/>
          </a:prstGeom>
        </p:spPr>
        <p:txBody>
          <a:bodyPr/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152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C339E2-9256-ABCF-AF78-D9A5D435B065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13" name="Picture 12" descr="NationalFFA_Emblem_R_3C_RGB.png">
            <a:extLst>
              <a:ext uri="{FF2B5EF4-FFF2-40B4-BE49-F238E27FC236}">
                <a16:creationId xmlns:a16="http://schemas.microsoft.com/office/drawing/2014/main" id="{6E9BE2FE-EA64-0414-0815-3B9086F03E0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102A80B-973F-F052-FEE8-B2AE0F1A199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8D4194-41BB-4B30-C2BA-2E4ABFAB673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21622AF-BDA4-CB0C-D346-5E00AD9BF90A}"/>
              </a:ext>
            </a:extLst>
          </p:cNvPr>
          <p:cNvSpPr/>
          <p:nvPr userDrawn="1"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313EBC1-4964-25EE-6DFC-670A66F91DD7}"/>
              </a:ext>
            </a:extLst>
          </p:cNvPr>
          <p:cNvSpPr/>
          <p:nvPr userDrawn="1"/>
        </p:nvSpPr>
        <p:spPr>
          <a:xfrm>
            <a:off x="1092" y="6552197"/>
            <a:ext cx="9149773" cy="319577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24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2" r:id="rId9"/>
    <p:sldLayoutId id="2147483680" r:id="rId10"/>
    <p:sldLayoutId id="2147483681" r:id="rId11"/>
    <p:sldLayoutId id="214748366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lphaU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lphaL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Machinery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09.1</a:t>
            </a:r>
          </a:p>
          <a:p>
            <a:r>
              <a:rPr lang="en-US" dirty="0"/>
              <a:t>Planters and Seeders ID Quiz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3A6978-C86A-F0E6-84D2-7A4B1ECB6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24483B54-1FD3-8138-2D0C-666258181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7532D2-D803-1F0B-E2D4-CDB14E2848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67699D-9D81-DA38-87ED-633858F729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C073E1-9F60-A0D9-E9F3-FCD4470B30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45" y="1252539"/>
            <a:ext cx="7535309" cy="43529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B3A31-0AE0-36E0-23C6-4CDCCC0FC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A117E2-2D64-E082-92CF-D60949CD0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F8E58B-6A4D-52A4-5050-371A803453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D8E556-FA76-7C20-716B-B7ECBCE7D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01" y="1252539"/>
            <a:ext cx="7730398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33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2C6819-35B4-C47E-6D9F-627215E8B1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2DE16F-7C44-6F21-DEDD-8DB6E51E14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6DB4CBF-F556-26E2-266E-4D63DA597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C4ABFB-6B60-CFFF-5F67-7708B71C3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01" y="1252539"/>
            <a:ext cx="7730398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099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2C95C7EC-7784-713F-9D24-50D0F0179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3B58EC-197E-FF9F-3BEE-021F0AC3FA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0DB497-F91A-039E-A47A-363A8078CA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CCCAFE-2C9E-E75C-3489-84E4BE7B4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728" y="1871337"/>
            <a:ext cx="5718544" cy="31153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9AB0458-11B6-8EC7-5ABD-82C69F801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/>
              <a:t>Needle nose pliers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CF6C43-5237-C306-836F-6DAE647E7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031AB8-9A3D-12C8-FA78-FD77DED781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B9DE2A-7227-ADB7-A6CA-0BF21EA7F1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704" y="1252539"/>
            <a:ext cx="7742591" cy="43529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09B8E41B-8C2A-515A-1A26-E9F03DE64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15459E-DB50-0F35-96D1-6D88C91C7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3E427A-7214-F1F3-73A6-7FFE41C6AB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74D198-A37B-0844-B5E4-07FC0C6AB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01" y="1252539"/>
            <a:ext cx="7730398" cy="435292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 Template.potx" id="{FEC969C6-6FF9-4653-97D4-553AB8FCFC19}" vid="{B7906E22-4B6A-4CBC-9DEF-FF9E642A80C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 Template</Template>
  <TotalTime>3178</TotalTime>
  <Words>101</Words>
  <Application>Microsoft Office PowerPoint</Application>
  <PresentationFormat>On-screen Show (4:3)</PresentationFormat>
  <Paragraphs>31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Template 2</vt:lpstr>
      <vt:lpstr>Machinery Skills</vt:lpstr>
      <vt:lpstr>PowerPoint Presentation</vt:lpstr>
      <vt:lpstr>PowerPoint Presentation</vt:lpstr>
      <vt:lpstr>PowerPoint Presentation</vt:lpstr>
      <vt:lpstr>PowerPoint Presentation</vt:lpstr>
      <vt:lpstr>Needle nose pliers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Spiess</dc:creator>
  <cp:lastModifiedBy>John Williams</cp:lastModifiedBy>
  <cp:revision>30</cp:revision>
  <dcterms:created xsi:type="dcterms:W3CDTF">2022-03-30T12:36:40Z</dcterms:created>
  <dcterms:modified xsi:type="dcterms:W3CDTF">2022-10-12T08:25:13Z</dcterms:modified>
</cp:coreProperties>
</file>