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8"/>
  </p:notesMasterIdLst>
  <p:sldIdLst>
    <p:sldId id="299" r:id="rId2"/>
    <p:sldId id="330" r:id="rId3"/>
    <p:sldId id="331" r:id="rId4"/>
    <p:sldId id="332" r:id="rId5"/>
    <p:sldId id="343" r:id="rId6"/>
    <p:sldId id="341" r:id="rId7"/>
    <p:sldId id="342" r:id="rId8"/>
    <p:sldId id="340" r:id="rId9"/>
    <p:sldId id="339" r:id="rId10"/>
    <p:sldId id="338" r:id="rId11"/>
    <p:sldId id="337" r:id="rId12"/>
    <p:sldId id="336" r:id="rId13"/>
    <p:sldId id="335" r:id="rId14"/>
    <p:sldId id="334" r:id="rId15"/>
    <p:sldId id="333" r:id="rId16"/>
    <p:sldId id="344"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292" autoAdjust="0"/>
  </p:normalViewPr>
  <p:slideViewPr>
    <p:cSldViewPr snapToGrid="0">
      <p:cViewPr varScale="1">
        <p:scale>
          <a:sx n="87" d="100"/>
          <a:sy n="87" d="100"/>
        </p:scale>
        <p:origin x="1254" y="60"/>
      </p:cViewPr>
      <p:guideLst/>
    </p:cSldViewPr>
  </p:slideViewPr>
  <p:outlineViewPr>
    <p:cViewPr>
      <p:scale>
        <a:sx n="33" d="100"/>
        <a:sy n="33" d="100"/>
      </p:scale>
      <p:origin x="0" y="-859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ECA1D3-F495-4EA8-B0B2-FF6303B21683}" type="datetimeFigureOut">
              <a:rPr lang="en-US" smtClean="0"/>
              <a:t>10/12/2022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DB3297-3172-4D21-AB8A-5C4EC4EA8E2A}" type="slidenum">
              <a:rPr lang="en-US" smtClean="0"/>
              <a:t>‹#›</a:t>
            </a:fld>
            <a:endParaRPr lang="en-US"/>
          </a:p>
        </p:txBody>
      </p:sp>
    </p:spTree>
    <p:extLst>
      <p:ext uri="{BB962C8B-B14F-4D97-AF65-F5344CB8AC3E}">
        <p14:creationId xmlns:p14="http://schemas.microsoft.com/office/powerpoint/2010/main" val="1827418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different category sizes for 3 point hitches.  This unit requires a medium horsepower tractor to pull it at the correct speed this is why it has a category II hitch size.</a:t>
            </a:r>
          </a:p>
        </p:txBody>
      </p:sp>
      <p:sp>
        <p:nvSpPr>
          <p:cNvPr id="4" name="Slide Number Placeholder 3"/>
          <p:cNvSpPr>
            <a:spLocks noGrp="1"/>
          </p:cNvSpPr>
          <p:nvPr>
            <p:ph type="sldNum" sz="quarter" idx="5"/>
          </p:nvPr>
        </p:nvSpPr>
        <p:spPr/>
        <p:txBody>
          <a:bodyPr/>
          <a:lstStyle/>
          <a:p>
            <a:fld id="{D9DB3297-3172-4D21-AB8A-5C4EC4EA8E2A}" type="slidenum">
              <a:rPr lang="en-US" smtClean="0"/>
              <a:t>3</a:t>
            </a:fld>
            <a:endParaRPr lang="en-US"/>
          </a:p>
        </p:txBody>
      </p:sp>
    </p:spTree>
    <p:extLst>
      <p:ext uri="{BB962C8B-B14F-4D97-AF65-F5344CB8AC3E}">
        <p14:creationId xmlns:p14="http://schemas.microsoft.com/office/powerpoint/2010/main" val="3470840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Transfer component, guides the seed from the hopper through the fluted wheel to the double disc furrow opener</a:t>
            </a:r>
          </a:p>
        </p:txBody>
      </p:sp>
      <p:sp>
        <p:nvSpPr>
          <p:cNvPr id="4" name="Slide Number Placeholder 3"/>
          <p:cNvSpPr>
            <a:spLocks noGrp="1"/>
          </p:cNvSpPr>
          <p:nvPr>
            <p:ph type="sldNum" sz="quarter" idx="5"/>
          </p:nvPr>
        </p:nvSpPr>
        <p:spPr/>
        <p:txBody>
          <a:bodyPr/>
          <a:lstStyle/>
          <a:p>
            <a:fld id="{D9DB3297-3172-4D21-AB8A-5C4EC4EA8E2A}" type="slidenum">
              <a:rPr lang="en-US" smtClean="0"/>
              <a:t>13</a:t>
            </a:fld>
            <a:endParaRPr lang="en-US"/>
          </a:p>
        </p:txBody>
      </p:sp>
    </p:spTree>
    <p:extLst>
      <p:ext uri="{BB962C8B-B14F-4D97-AF65-F5344CB8AC3E}">
        <p14:creationId xmlns:p14="http://schemas.microsoft.com/office/powerpoint/2010/main" val="2209564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Spring pressure is used to hold the furrow openers on the ground, this unit has an adjustment for both the top and bottom of the tensioner to increase or decrease down pressure</a:t>
            </a:r>
          </a:p>
        </p:txBody>
      </p:sp>
      <p:sp>
        <p:nvSpPr>
          <p:cNvPr id="4" name="Slide Number Placeholder 3"/>
          <p:cNvSpPr>
            <a:spLocks noGrp="1"/>
          </p:cNvSpPr>
          <p:nvPr>
            <p:ph type="sldNum" sz="quarter" idx="5"/>
          </p:nvPr>
        </p:nvSpPr>
        <p:spPr/>
        <p:txBody>
          <a:bodyPr/>
          <a:lstStyle/>
          <a:p>
            <a:fld id="{D9DB3297-3172-4D21-AB8A-5C4EC4EA8E2A}" type="slidenum">
              <a:rPr lang="en-US" smtClean="0"/>
              <a:t>14</a:t>
            </a:fld>
            <a:endParaRPr lang="en-US"/>
          </a:p>
        </p:txBody>
      </p:sp>
    </p:spTree>
    <p:extLst>
      <p:ext uri="{BB962C8B-B14F-4D97-AF65-F5344CB8AC3E}">
        <p14:creationId xmlns:p14="http://schemas.microsoft.com/office/powerpoint/2010/main" val="28536971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sprocket is driven by the chain attached to the drive wheels.  This sprocket controls the speed of the fluted wheel seed metering mechanism.  The red arrow is pointing to the low speed sprocket, the yellow arrow is pointing the high speed sprocket. </a:t>
            </a:r>
          </a:p>
        </p:txBody>
      </p:sp>
      <p:sp>
        <p:nvSpPr>
          <p:cNvPr id="4" name="Slide Number Placeholder 3"/>
          <p:cNvSpPr>
            <a:spLocks noGrp="1"/>
          </p:cNvSpPr>
          <p:nvPr>
            <p:ph type="sldNum" sz="quarter" idx="5"/>
          </p:nvPr>
        </p:nvSpPr>
        <p:spPr/>
        <p:txBody>
          <a:bodyPr/>
          <a:lstStyle/>
          <a:p>
            <a:fld id="{D9DB3297-3172-4D21-AB8A-5C4EC4EA8E2A}" type="slidenum">
              <a:rPr lang="en-US" smtClean="0"/>
              <a:t>15</a:t>
            </a:fld>
            <a:endParaRPr lang="en-US"/>
          </a:p>
        </p:txBody>
      </p:sp>
    </p:spTree>
    <p:extLst>
      <p:ext uri="{BB962C8B-B14F-4D97-AF65-F5344CB8AC3E}">
        <p14:creationId xmlns:p14="http://schemas.microsoft.com/office/powerpoint/2010/main" val="1046354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drill has two drive wheels which drive the seed metering devices</a:t>
            </a:r>
          </a:p>
        </p:txBody>
      </p:sp>
      <p:sp>
        <p:nvSpPr>
          <p:cNvPr id="4" name="Slide Number Placeholder 3"/>
          <p:cNvSpPr>
            <a:spLocks noGrp="1"/>
          </p:cNvSpPr>
          <p:nvPr>
            <p:ph type="sldNum" sz="quarter" idx="5"/>
          </p:nvPr>
        </p:nvSpPr>
        <p:spPr/>
        <p:txBody>
          <a:bodyPr/>
          <a:lstStyle/>
          <a:p>
            <a:fld id="{D9DB3297-3172-4D21-AB8A-5C4EC4EA8E2A}" type="slidenum">
              <a:rPr lang="en-US" smtClean="0"/>
              <a:t>4</a:t>
            </a:fld>
            <a:endParaRPr lang="en-US"/>
          </a:p>
        </p:txBody>
      </p:sp>
    </p:spTree>
    <p:extLst>
      <p:ext uri="{BB962C8B-B14F-4D97-AF65-F5344CB8AC3E}">
        <p14:creationId xmlns:p14="http://schemas.microsoft.com/office/powerpoint/2010/main" val="35505525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Stores the seed above the metering devices </a:t>
            </a:r>
          </a:p>
        </p:txBody>
      </p:sp>
      <p:sp>
        <p:nvSpPr>
          <p:cNvPr id="4" name="Slide Number Placeholder 3"/>
          <p:cNvSpPr>
            <a:spLocks noGrp="1"/>
          </p:cNvSpPr>
          <p:nvPr>
            <p:ph type="sldNum" sz="quarter" idx="5"/>
          </p:nvPr>
        </p:nvSpPr>
        <p:spPr/>
        <p:txBody>
          <a:bodyPr/>
          <a:lstStyle/>
          <a:p>
            <a:fld id="{D9DB3297-3172-4D21-AB8A-5C4EC4EA8E2A}" type="slidenum">
              <a:rPr lang="en-US" smtClean="0"/>
              <a:t>5</a:t>
            </a:fld>
            <a:endParaRPr lang="en-US"/>
          </a:p>
        </p:txBody>
      </p:sp>
    </p:spTree>
    <p:extLst>
      <p:ext uri="{BB962C8B-B14F-4D97-AF65-F5344CB8AC3E}">
        <p14:creationId xmlns:p14="http://schemas.microsoft.com/office/powerpoint/2010/main" val="2858629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chart helps the operator calibrate his seeder to the specific seed they are planting. </a:t>
            </a:r>
          </a:p>
        </p:txBody>
      </p:sp>
      <p:sp>
        <p:nvSpPr>
          <p:cNvPr id="4" name="Slide Number Placeholder 3"/>
          <p:cNvSpPr>
            <a:spLocks noGrp="1"/>
          </p:cNvSpPr>
          <p:nvPr>
            <p:ph type="sldNum" sz="quarter" idx="5"/>
          </p:nvPr>
        </p:nvSpPr>
        <p:spPr/>
        <p:txBody>
          <a:bodyPr/>
          <a:lstStyle/>
          <a:p>
            <a:fld id="{D9DB3297-3172-4D21-AB8A-5C4EC4EA8E2A}" type="slidenum">
              <a:rPr lang="en-US" smtClean="0"/>
              <a:t>6</a:t>
            </a:fld>
            <a:endParaRPr lang="en-US"/>
          </a:p>
        </p:txBody>
      </p:sp>
    </p:spTree>
    <p:extLst>
      <p:ext uri="{BB962C8B-B14F-4D97-AF65-F5344CB8AC3E}">
        <p14:creationId xmlns:p14="http://schemas.microsoft.com/office/powerpoint/2010/main" val="537532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components opens the soil to all allow the seed to be dropped below the soil surface</a:t>
            </a:r>
          </a:p>
        </p:txBody>
      </p:sp>
      <p:sp>
        <p:nvSpPr>
          <p:cNvPr id="4" name="Slide Number Placeholder 3"/>
          <p:cNvSpPr>
            <a:spLocks noGrp="1"/>
          </p:cNvSpPr>
          <p:nvPr>
            <p:ph type="sldNum" sz="quarter" idx="5"/>
          </p:nvPr>
        </p:nvSpPr>
        <p:spPr/>
        <p:txBody>
          <a:bodyPr/>
          <a:lstStyle/>
          <a:p>
            <a:fld id="{D9DB3297-3172-4D21-AB8A-5C4EC4EA8E2A}" type="slidenum">
              <a:rPr lang="en-US" smtClean="0"/>
              <a:t>7</a:t>
            </a:fld>
            <a:endParaRPr lang="en-US"/>
          </a:p>
        </p:txBody>
      </p:sp>
    </p:spTree>
    <p:extLst>
      <p:ext uri="{BB962C8B-B14F-4D97-AF65-F5344CB8AC3E}">
        <p14:creationId xmlns:p14="http://schemas.microsoft.com/office/powerpoint/2010/main" val="1554901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component allows the operator to park the drill so that it is level on the ground.  It must be removed during operation </a:t>
            </a:r>
          </a:p>
        </p:txBody>
      </p:sp>
      <p:sp>
        <p:nvSpPr>
          <p:cNvPr id="4" name="Slide Number Placeholder 3"/>
          <p:cNvSpPr>
            <a:spLocks noGrp="1"/>
          </p:cNvSpPr>
          <p:nvPr>
            <p:ph type="sldNum" sz="quarter" idx="5"/>
          </p:nvPr>
        </p:nvSpPr>
        <p:spPr/>
        <p:txBody>
          <a:bodyPr/>
          <a:lstStyle/>
          <a:p>
            <a:fld id="{D9DB3297-3172-4D21-AB8A-5C4EC4EA8E2A}" type="slidenum">
              <a:rPr lang="en-US" smtClean="0"/>
              <a:t>9</a:t>
            </a:fld>
            <a:endParaRPr lang="en-US"/>
          </a:p>
        </p:txBody>
      </p:sp>
    </p:spTree>
    <p:extLst>
      <p:ext uri="{BB962C8B-B14F-4D97-AF65-F5344CB8AC3E}">
        <p14:creationId xmlns:p14="http://schemas.microsoft.com/office/powerpoint/2010/main" val="918743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lever allows the operator to adjust the seed gate</a:t>
            </a:r>
          </a:p>
        </p:txBody>
      </p:sp>
      <p:sp>
        <p:nvSpPr>
          <p:cNvPr id="4" name="Slide Number Placeholder 3"/>
          <p:cNvSpPr>
            <a:spLocks noGrp="1"/>
          </p:cNvSpPr>
          <p:nvPr>
            <p:ph type="sldNum" sz="quarter" idx="5"/>
          </p:nvPr>
        </p:nvSpPr>
        <p:spPr/>
        <p:txBody>
          <a:bodyPr/>
          <a:lstStyle/>
          <a:p>
            <a:fld id="{D9DB3297-3172-4D21-AB8A-5C4EC4EA8E2A}" type="slidenum">
              <a:rPr lang="en-US" smtClean="0"/>
              <a:t>10</a:t>
            </a:fld>
            <a:endParaRPr lang="en-US"/>
          </a:p>
        </p:txBody>
      </p:sp>
    </p:spTree>
    <p:extLst>
      <p:ext uri="{BB962C8B-B14F-4D97-AF65-F5344CB8AC3E}">
        <p14:creationId xmlns:p14="http://schemas.microsoft.com/office/powerpoint/2010/main" val="3506166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metering device for this drill</a:t>
            </a:r>
          </a:p>
        </p:txBody>
      </p:sp>
      <p:sp>
        <p:nvSpPr>
          <p:cNvPr id="4" name="Slide Number Placeholder 3"/>
          <p:cNvSpPr>
            <a:spLocks noGrp="1"/>
          </p:cNvSpPr>
          <p:nvPr>
            <p:ph type="sldNum" sz="quarter" idx="5"/>
          </p:nvPr>
        </p:nvSpPr>
        <p:spPr/>
        <p:txBody>
          <a:bodyPr/>
          <a:lstStyle/>
          <a:p>
            <a:fld id="{D9DB3297-3172-4D21-AB8A-5C4EC4EA8E2A}" type="slidenum">
              <a:rPr lang="en-US" smtClean="0"/>
              <a:t>11</a:t>
            </a:fld>
            <a:endParaRPr lang="en-US"/>
          </a:p>
        </p:txBody>
      </p:sp>
    </p:spTree>
    <p:extLst>
      <p:ext uri="{BB962C8B-B14F-4D97-AF65-F5344CB8AC3E}">
        <p14:creationId xmlns:p14="http://schemas.microsoft.com/office/powerpoint/2010/main" val="319274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Adjustable gate used in calibrating drill, three different adjustments as shown in the pictures.</a:t>
            </a:r>
          </a:p>
        </p:txBody>
      </p:sp>
      <p:sp>
        <p:nvSpPr>
          <p:cNvPr id="4" name="Slide Number Placeholder 3"/>
          <p:cNvSpPr>
            <a:spLocks noGrp="1"/>
          </p:cNvSpPr>
          <p:nvPr>
            <p:ph type="sldNum" sz="quarter" idx="5"/>
          </p:nvPr>
        </p:nvSpPr>
        <p:spPr/>
        <p:txBody>
          <a:bodyPr/>
          <a:lstStyle/>
          <a:p>
            <a:fld id="{D9DB3297-3172-4D21-AB8A-5C4EC4EA8E2A}" type="slidenum">
              <a:rPr lang="en-US" smtClean="0"/>
              <a:t>12</a:t>
            </a:fld>
            <a:endParaRPr lang="en-US"/>
          </a:p>
        </p:txBody>
      </p:sp>
    </p:spTree>
    <p:extLst>
      <p:ext uri="{BB962C8B-B14F-4D97-AF65-F5344CB8AC3E}">
        <p14:creationId xmlns:p14="http://schemas.microsoft.com/office/powerpoint/2010/main" val="3024682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_Tool ID - Animate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21081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a:extLst>
              <a:ext uri="{FF2B5EF4-FFF2-40B4-BE49-F238E27FC236}">
                <a16:creationId xmlns:a16="http://schemas.microsoft.com/office/drawing/2014/main" id="{B8A73B52-C094-20E2-C1B2-462970314BB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7074275A-45E8-554A-485C-872CF58ACF7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9">
            <a:extLst>
              <a:ext uri="{FF2B5EF4-FFF2-40B4-BE49-F238E27FC236}">
                <a16:creationId xmlns:a16="http://schemas.microsoft.com/office/drawing/2014/main" id="{BD6513AE-66D0-BDD1-5939-E12802D5A077}"/>
              </a:ext>
            </a:extLst>
          </p:cNvPr>
          <p:cNvSpPr>
            <a:spLocks noGrp="1" noChangeArrowheads="1"/>
          </p:cNvSpPr>
          <p:nvPr>
            <p:ph type="sldNum" sz="quarter" idx="12"/>
          </p:nvPr>
        </p:nvSpPr>
        <p:spPr>
          <a:ln/>
        </p:spPr>
        <p:txBody>
          <a:bodyPr/>
          <a:lstStyle>
            <a:lvl1pPr>
              <a:defRPr/>
            </a:lvl1pPr>
          </a:lstStyle>
          <a:p>
            <a:fld id="{0249F9B8-E269-4104-B6EC-0504B1CB2542}" type="slidenum">
              <a:rPr lang="en-US" altLang="en-US"/>
              <a:pPr/>
              <a:t>‹#›</a:t>
            </a:fld>
            <a:endParaRPr lang="en-US" altLang="en-US"/>
          </a:p>
        </p:txBody>
      </p:sp>
    </p:spTree>
    <p:extLst>
      <p:ext uri="{BB962C8B-B14F-4D97-AF65-F5344CB8AC3E}">
        <p14:creationId xmlns:p14="http://schemas.microsoft.com/office/powerpoint/2010/main" val="329251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D66598F5-C273-4FA8-B151-0F4527229011}"/>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D1869FFD-46B0-43A2-9A6A-D8486FA4E321}"/>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55306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5EB68B22-939C-4CB8-9475-5C7A063AE711}" type="slidenum">
              <a:rPr lang="en-US" smtClean="0"/>
              <a:t>‹#›</a:t>
            </a:fld>
            <a:endParaRPr lang="en-US"/>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2460575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70D288F8-0E4C-44AB-A8DE-AC16F0700E22}"/>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AA202127-6E23-437D-B12B-C3A9CF6C625D}"/>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79713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A23F876A-3CC0-4BC5-AF3F-84F2312C3D47}"/>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9" name="Slide Number Placeholder 5">
            <a:extLst>
              <a:ext uri="{FF2B5EF4-FFF2-40B4-BE49-F238E27FC236}">
                <a16:creationId xmlns:a16="http://schemas.microsoft.com/office/drawing/2014/main" id="{D780B6C9-E977-4593-AF85-301C121B92D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2595149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0CF96EB7-8876-43AA-B4FC-AD043A3D3A34}"/>
              </a:ext>
            </a:extLst>
          </p:cNvPr>
          <p:cNvSpPr>
            <a:spLocks noGrp="1"/>
          </p:cNvSpPr>
          <p:nvPr>
            <p:ph type="ftr" sz="quarter" idx="10"/>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1" name="Slide Number Placeholder 5">
            <a:extLst>
              <a:ext uri="{FF2B5EF4-FFF2-40B4-BE49-F238E27FC236}">
                <a16:creationId xmlns:a16="http://schemas.microsoft.com/office/drawing/2014/main" id="{00D5CDF1-A90B-4D77-8120-A818D799F156}"/>
              </a:ext>
            </a:extLst>
          </p:cNvPr>
          <p:cNvSpPr>
            <a:spLocks noGrp="1"/>
          </p:cNvSpPr>
          <p:nvPr>
            <p:ph type="sldNum" sz="quarter" idx="11"/>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98478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53445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ool I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954866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C83E20D-C0C5-42F5-85FB-584F8395FE36}"/>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a:extLst>
              <a:ext uri="{FF2B5EF4-FFF2-40B4-BE49-F238E27FC236}">
                <a16:creationId xmlns:a16="http://schemas.microsoft.com/office/drawing/2014/main" id="{B2C3A191-8A29-4F8B-97A9-15D8093C8E4F}"/>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232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015252"/>
            <a:ext cx="7886700" cy="675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F947555-E225-45F7-A9EE-5F77AEA7F9BD}"/>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8" name="Picture 7" descr="NationalFFA_Emblem_R_3C_RGB.png">
            <a:extLst>
              <a:ext uri="{FF2B5EF4-FFF2-40B4-BE49-F238E27FC236}">
                <a16:creationId xmlns:a16="http://schemas.microsoft.com/office/drawing/2014/main" id="{391D5194-E869-42BB-B15B-77F71ED2BCBB}"/>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874001" y="78163"/>
            <a:ext cx="1095621" cy="1315989"/>
          </a:xfrm>
          <a:prstGeom prst="rect">
            <a:avLst/>
          </a:prstGeom>
        </p:spPr>
      </p:pic>
      <p:pic>
        <p:nvPicPr>
          <p:cNvPr id="9" name="Picture 8">
            <a:extLst>
              <a:ext uri="{FF2B5EF4-FFF2-40B4-BE49-F238E27FC236}">
                <a16:creationId xmlns:a16="http://schemas.microsoft.com/office/drawing/2014/main" id="{91CBCA79-0A1F-400A-A430-54F634F955B2}"/>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829629" y="907059"/>
            <a:ext cx="2067111" cy="169039"/>
          </a:xfrm>
          <a:prstGeom prst="rect">
            <a:avLst/>
          </a:prstGeom>
        </p:spPr>
      </p:pic>
      <p:pic>
        <p:nvPicPr>
          <p:cNvPr id="10" name="Picture 9">
            <a:extLst>
              <a:ext uri="{FF2B5EF4-FFF2-40B4-BE49-F238E27FC236}">
                <a16:creationId xmlns:a16="http://schemas.microsoft.com/office/drawing/2014/main" id="{1A50C4B0-EF51-4CD4-B574-F380E5212DAE}"/>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5808678" y="481013"/>
            <a:ext cx="2133556" cy="355157"/>
          </a:xfrm>
          <a:prstGeom prst="rect">
            <a:avLst/>
          </a:prstGeom>
        </p:spPr>
      </p:pic>
      <p:sp>
        <p:nvSpPr>
          <p:cNvPr id="15" name="Rectangle 14">
            <a:extLst>
              <a:ext uri="{FF2B5EF4-FFF2-40B4-BE49-F238E27FC236}">
                <a16:creationId xmlns:a16="http://schemas.microsoft.com/office/drawing/2014/main" id="{BC3FE216-1926-4747-9E89-7EF8ACB9834E}"/>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B081E06-E967-475B-9722-66D1AB49C960}"/>
              </a:ext>
            </a:extLst>
          </p:cNvPr>
          <p:cNvSpPr/>
          <p:nvPr/>
        </p:nvSpPr>
        <p:spPr>
          <a:xfrm>
            <a:off x="1092" y="6552197"/>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7" name="Footer Placeholder 4">
            <a:extLst>
              <a:ext uri="{FF2B5EF4-FFF2-40B4-BE49-F238E27FC236}">
                <a16:creationId xmlns:a16="http://schemas.microsoft.com/office/drawing/2014/main" id="{02E17FFC-51D6-4844-B4D2-4BA352D361D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8" name="Slide Number Placeholder 5">
            <a:extLst>
              <a:ext uri="{FF2B5EF4-FFF2-40B4-BE49-F238E27FC236}">
                <a16:creationId xmlns:a16="http://schemas.microsoft.com/office/drawing/2014/main" id="{2EAB219D-51E1-4681-9B9D-D8A4BA342A0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5728588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F4BF2-B750-4B1F-B9B5-5995332CA4E0}"/>
              </a:ext>
            </a:extLst>
          </p:cNvPr>
          <p:cNvSpPr>
            <a:spLocks noGrp="1"/>
          </p:cNvSpPr>
          <p:nvPr>
            <p:ph type="ctrTitle"/>
          </p:nvPr>
        </p:nvSpPr>
        <p:spPr/>
        <p:txBody>
          <a:bodyPr>
            <a:normAutofit/>
          </a:bodyPr>
          <a:lstStyle/>
          <a:p>
            <a:r>
              <a:rPr lang="en-US" dirty="0"/>
              <a:t>Machinery Skills</a:t>
            </a:r>
          </a:p>
        </p:txBody>
      </p:sp>
      <p:sp>
        <p:nvSpPr>
          <p:cNvPr id="8" name="Subtitle 7">
            <a:extLst>
              <a:ext uri="{FF2B5EF4-FFF2-40B4-BE49-F238E27FC236}">
                <a16:creationId xmlns:a16="http://schemas.microsoft.com/office/drawing/2014/main" id="{D93D5BCB-C178-4CBC-99A8-FAA4848D8024}"/>
              </a:ext>
            </a:extLst>
          </p:cNvPr>
          <p:cNvSpPr>
            <a:spLocks noGrp="1"/>
          </p:cNvSpPr>
          <p:nvPr>
            <p:ph type="subTitle" idx="1"/>
          </p:nvPr>
        </p:nvSpPr>
        <p:spPr/>
        <p:txBody>
          <a:bodyPr/>
          <a:lstStyle/>
          <a:p>
            <a:r>
              <a:rPr lang="en-US" dirty="0"/>
              <a:t>Lesson 9.3</a:t>
            </a:r>
          </a:p>
          <a:p>
            <a:r>
              <a:rPr lang="en-US" sz="2000" dirty="0"/>
              <a:t>Grain Drill Identification</a:t>
            </a:r>
          </a:p>
        </p:txBody>
      </p:sp>
      <p:sp>
        <p:nvSpPr>
          <p:cNvPr id="3" name="Footer Placeholder 2">
            <a:extLst>
              <a:ext uri="{FF2B5EF4-FFF2-40B4-BE49-F238E27FC236}">
                <a16:creationId xmlns:a16="http://schemas.microsoft.com/office/drawing/2014/main" id="{98E684B7-EEC5-4726-9732-78100D6A4DFF}"/>
              </a:ext>
            </a:extLst>
          </p:cNvPr>
          <p:cNvSpPr>
            <a:spLocks noGrp="1"/>
          </p:cNvSpPr>
          <p:nvPr>
            <p:ph type="ftr" sz="quarter" idx="11"/>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862211FE-D04F-40CF-A76A-EB7134868D4B}"/>
              </a:ext>
            </a:extLst>
          </p:cNvPr>
          <p:cNvSpPr>
            <a:spLocks noGrp="1"/>
          </p:cNvSpPr>
          <p:nvPr>
            <p:ph type="sldNum" sz="quarter" idx="12"/>
          </p:nvPr>
        </p:nvSpPr>
        <p:spPr/>
        <p:txBody>
          <a:bodyPr/>
          <a:lstStyle/>
          <a:p>
            <a:fld id="{3812B06D-486B-4B1A-AFB8-52DAFFEF9BA0}" type="slidenum">
              <a:rPr lang="en-US" altLang="en-US" smtClean="0"/>
              <a:pPr/>
              <a:t>1</a:t>
            </a:fld>
            <a:endParaRPr lang="en-US" altLang="en-US"/>
          </a:p>
        </p:txBody>
      </p:sp>
    </p:spTree>
    <p:extLst>
      <p:ext uri="{BB962C8B-B14F-4D97-AF65-F5344CB8AC3E}">
        <p14:creationId xmlns:p14="http://schemas.microsoft.com/office/powerpoint/2010/main" val="3230425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289AE-910E-64B0-53DA-7DDBDE9E6AF6}"/>
              </a:ext>
            </a:extLst>
          </p:cNvPr>
          <p:cNvSpPr>
            <a:spLocks noGrp="1"/>
          </p:cNvSpPr>
          <p:nvPr>
            <p:ph type="title"/>
          </p:nvPr>
        </p:nvSpPr>
        <p:spPr/>
        <p:txBody>
          <a:bodyPr>
            <a:normAutofit fontScale="90000"/>
          </a:bodyPr>
          <a:lstStyle/>
          <a:p>
            <a:r>
              <a:rPr lang="en-US" dirty="0"/>
              <a:t>Gate Adjustment Lever</a:t>
            </a:r>
          </a:p>
        </p:txBody>
      </p:sp>
      <p:pic>
        <p:nvPicPr>
          <p:cNvPr id="7" name="Content Placeholder 6" descr="A picture containing green, tool, miller&#10;&#10;Description automatically generated">
            <a:extLst>
              <a:ext uri="{FF2B5EF4-FFF2-40B4-BE49-F238E27FC236}">
                <a16:creationId xmlns:a16="http://schemas.microsoft.com/office/drawing/2014/main" id="{C5278CA4-C729-5C93-F0AC-8EB4A796E491}"/>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rot="5400000">
            <a:off x="2395538" y="2369741"/>
            <a:ext cx="4352925" cy="3264693"/>
          </a:xfrm>
        </p:spPr>
      </p:pic>
      <p:sp>
        <p:nvSpPr>
          <p:cNvPr id="4" name="Footer Placeholder 3">
            <a:extLst>
              <a:ext uri="{FF2B5EF4-FFF2-40B4-BE49-F238E27FC236}">
                <a16:creationId xmlns:a16="http://schemas.microsoft.com/office/drawing/2014/main" id="{2876F90D-0FA8-B095-8969-6480E69FB2E9}"/>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AEEDF2C6-692A-32DD-4E9A-1A726732532C}"/>
              </a:ext>
            </a:extLst>
          </p:cNvPr>
          <p:cNvSpPr>
            <a:spLocks noGrp="1"/>
          </p:cNvSpPr>
          <p:nvPr>
            <p:ph type="sldNum" sz="quarter" idx="4"/>
          </p:nvPr>
        </p:nvSpPr>
        <p:spPr/>
        <p:txBody>
          <a:bodyPr/>
          <a:lstStyle/>
          <a:p>
            <a:fld id="{5EB68B22-939C-4CB8-9475-5C7A063AE711}" type="slidenum">
              <a:rPr lang="en-US" smtClean="0"/>
              <a:t>10</a:t>
            </a:fld>
            <a:endParaRPr lang="en-US"/>
          </a:p>
        </p:txBody>
      </p:sp>
      <p:cxnSp>
        <p:nvCxnSpPr>
          <p:cNvPr id="9" name="Straight Arrow Connector 8">
            <a:extLst>
              <a:ext uri="{FF2B5EF4-FFF2-40B4-BE49-F238E27FC236}">
                <a16:creationId xmlns:a16="http://schemas.microsoft.com/office/drawing/2014/main" id="{C798F953-6C6F-F9D8-0FBB-A573023C173D}"/>
              </a:ext>
            </a:extLst>
          </p:cNvPr>
          <p:cNvCxnSpPr/>
          <p:nvPr/>
        </p:nvCxnSpPr>
        <p:spPr>
          <a:xfrm flipH="1" flipV="1">
            <a:off x="5204460" y="3581400"/>
            <a:ext cx="1737360" cy="106680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295533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2C4F8-E6E3-4879-D966-5EFE7ABFD100}"/>
              </a:ext>
            </a:extLst>
          </p:cNvPr>
          <p:cNvSpPr>
            <a:spLocks noGrp="1"/>
          </p:cNvSpPr>
          <p:nvPr>
            <p:ph type="title"/>
          </p:nvPr>
        </p:nvSpPr>
        <p:spPr/>
        <p:txBody>
          <a:bodyPr>
            <a:normAutofit fontScale="90000"/>
          </a:bodyPr>
          <a:lstStyle/>
          <a:p>
            <a:r>
              <a:rPr lang="en-US" dirty="0"/>
              <a:t>Fluted Feed Seed Monitor</a:t>
            </a:r>
          </a:p>
        </p:txBody>
      </p:sp>
      <p:pic>
        <p:nvPicPr>
          <p:cNvPr id="7" name="Content Placeholder 6" descr="A close-up of some pipes&#10;&#10;Description automatically generated with low confidence">
            <a:extLst>
              <a:ext uri="{FF2B5EF4-FFF2-40B4-BE49-F238E27FC236}">
                <a16:creationId xmlns:a16="http://schemas.microsoft.com/office/drawing/2014/main" id="{394DE45E-644B-9B30-D81C-F907FB0D9695}"/>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rot="5400000">
            <a:off x="2395538" y="2369741"/>
            <a:ext cx="4352925" cy="3264693"/>
          </a:xfrm>
        </p:spPr>
      </p:pic>
      <p:sp>
        <p:nvSpPr>
          <p:cNvPr id="4" name="Footer Placeholder 3">
            <a:extLst>
              <a:ext uri="{FF2B5EF4-FFF2-40B4-BE49-F238E27FC236}">
                <a16:creationId xmlns:a16="http://schemas.microsoft.com/office/drawing/2014/main" id="{B361396C-92E2-D51F-3F38-041784434C8F}"/>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EFAB13CA-C0CB-F158-9901-7845D3F53BDE}"/>
              </a:ext>
            </a:extLst>
          </p:cNvPr>
          <p:cNvSpPr>
            <a:spLocks noGrp="1"/>
          </p:cNvSpPr>
          <p:nvPr>
            <p:ph type="sldNum" sz="quarter" idx="4"/>
          </p:nvPr>
        </p:nvSpPr>
        <p:spPr/>
        <p:txBody>
          <a:bodyPr/>
          <a:lstStyle/>
          <a:p>
            <a:fld id="{5EB68B22-939C-4CB8-9475-5C7A063AE711}" type="slidenum">
              <a:rPr lang="en-US" smtClean="0"/>
              <a:t>11</a:t>
            </a:fld>
            <a:endParaRPr lang="en-US"/>
          </a:p>
        </p:txBody>
      </p:sp>
      <p:cxnSp>
        <p:nvCxnSpPr>
          <p:cNvPr id="9" name="Straight Arrow Connector 8">
            <a:extLst>
              <a:ext uri="{FF2B5EF4-FFF2-40B4-BE49-F238E27FC236}">
                <a16:creationId xmlns:a16="http://schemas.microsoft.com/office/drawing/2014/main" id="{C263C29D-9466-7AA1-CFD5-04239869C93C}"/>
              </a:ext>
            </a:extLst>
          </p:cNvPr>
          <p:cNvCxnSpPr/>
          <p:nvPr/>
        </p:nvCxnSpPr>
        <p:spPr>
          <a:xfrm flipV="1">
            <a:off x="861060" y="3299460"/>
            <a:ext cx="3284220" cy="44196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660359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FDDB1-A3DA-A610-3159-9A705D5D1D72}"/>
              </a:ext>
            </a:extLst>
          </p:cNvPr>
          <p:cNvSpPr>
            <a:spLocks noGrp="1"/>
          </p:cNvSpPr>
          <p:nvPr>
            <p:ph type="title"/>
          </p:nvPr>
        </p:nvSpPr>
        <p:spPr/>
        <p:txBody>
          <a:bodyPr>
            <a:normAutofit fontScale="90000"/>
          </a:bodyPr>
          <a:lstStyle/>
          <a:p>
            <a:r>
              <a:rPr lang="en-US" dirty="0"/>
              <a:t>Seed Gate</a:t>
            </a:r>
          </a:p>
        </p:txBody>
      </p:sp>
      <p:pic>
        <p:nvPicPr>
          <p:cNvPr id="7" name="Content Placeholder 6" descr="A close-up of a green machine&#10;&#10;Description automatically generated with low confidence">
            <a:extLst>
              <a:ext uri="{FF2B5EF4-FFF2-40B4-BE49-F238E27FC236}">
                <a16:creationId xmlns:a16="http://schemas.microsoft.com/office/drawing/2014/main" id="{30095315-E4BB-CBBA-737F-14654FE77A1D}"/>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rot="5400000">
            <a:off x="2622479" y="2358725"/>
            <a:ext cx="3899040" cy="2924279"/>
          </a:xfrm>
        </p:spPr>
      </p:pic>
      <p:sp>
        <p:nvSpPr>
          <p:cNvPr id="4" name="Footer Placeholder 3">
            <a:extLst>
              <a:ext uri="{FF2B5EF4-FFF2-40B4-BE49-F238E27FC236}">
                <a16:creationId xmlns:a16="http://schemas.microsoft.com/office/drawing/2014/main" id="{5218ADD1-4925-2931-5F30-434A5BBBB83B}"/>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B89F2A25-B3F9-3E52-1B32-FC7C800E6C9F}"/>
              </a:ext>
            </a:extLst>
          </p:cNvPr>
          <p:cNvSpPr>
            <a:spLocks noGrp="1"/>
          </p:cNvSpPr>
          <p:nvPr>
            <p:ph type="sldNum" sz="quarter" idx="4"/>
          </p:nvPr>
        </p:nvSpPr>
        <p:spPr/>
        <p:txBody>
          <a:bodyPr/>
          <a:lstStyle/>
          <a:p>
            <a:fld id="{5EB68B22-939C-4CB8-9475-5C7A063AE711}" type="slidenum">
              <a:rPr lang="en-US" smtClean="0"/>
              <a:t>12</a:t>
            </a:fld>
            <a:endParaRPr lang="en-US"/>
          </a:p>
        </p:txBody>
      </p:sp>
      <p:pic>
        <p:nvPicPr>
          <p:cNvPr id="9" name="Picture 8" descr="A close-up of a green machine&#10;&#10;Description automatically generated with low confidence">
            <a:extLst>
              <a:ext uri="{FF2B5EF4-FFF2-40B4-BE49-F238E27FC236}">
                <a16:creationId xmlns:a16="http://schemas.microsoft.com/office/drawing/2014/main" id="{5E543C26-8E88-E18C-8608-A414DB9FC53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5400000">
            <a:off x="-388350" y="2358724"/>
            <a:ext cx="3899040" cy="2924280"/>
          </a:xfrm>
          <a:prstGeom prst="rect">
            <a:avLst/>
          </a:prstGeom>
        </p:spPr>
      </p:pic>
      <p:pic>
        <p:nvPicPr>
          <p:cNvPr id="11" name="Picture 10" descr="A close-up of a green pipe&#10;&#10;Description automatically generated with low confidence">
            <a:extLst>
              <a:ext uri="{FF2B5EF4-FFF2-40B4-BE49-F238E27FC236}">
                <a16:creationId xmlns:a16="http://schemas.microsoft.com/office/drawing/2014/main" id="{8AB54540-D3A5-5F13-6C9A-0BF2AC5224A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rot="5400000">
            <a:off x="5633310" y="2358724"/>
            <a:ext cx="3899040" cy="2924280"/>
          </a:xfrm>
          <a:prstGeom prst="rect">
            <a:avLst/>
          </a:prstGeom>
        </p:spPr>
      </p:pic>
      <p:cxnSp>
        <p:nvCxnSpPr>
          <p:cNvPr id="13" name="Straight Arrow Connector 12">
            <a:extLst>
              <a:ext uri="{FF2B5EF4-FFF2-40B4-BE49-F238E27FC236}">
                <a16:creationId xmlns:a16="http://schemas.microsoft.com/office/drawing/2014/main" id="{95B1BE38-5C53-2EBA-2BE9-182977300348}"/>
              </a:ext>
            </a:extLst>
          </p:cNvPr>
          <p:cNvCxnSpPr/>
          <p:nvPr/>
        </p:nvCxnSpPr>
        <p:spPr>
          <a:xfrm flipH="1" flipV="1">
            <a:off x="1638300" y="3604260"/>
            <a:ext cx="624840" cy="2438400"/>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14" name="Straight Arrow Connector 13">
            <a:extLst>
              <a:ext uri="{FF2B5EF4-FFF2-40B4-BE49-F238E27FC236}">
                <a16:creationId xmlns:a16="http://schemas.microsoft.com/office/drawing/2014/main" id="{8F021A30-38B9-011C-3DE3-FF498C037E4A}"/>
              </a:ext>
            </a:extLst>
          </p:cNvPr>
          <p:cNvCxnSpPr/>
          <p:nvPr/>
        </p:nvCxnSpPr>
        <p:spPr>
          <a:xfrm flipH="1" flipV="1">
            <a:off x="4473825" y="3604260"/>
            <a:ext cx="624840" cy="2438400"/>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7DB6C6C0-740E-8175-31EB-81CA2072F230}"/>
              </a:ext>
            </a:extLst>
          </p:cNvPr>
          <p:cNvCxnSpPr/>
          <p:nvPr/>
        </p:nvCxnSpPr>
        <p:spPr>
          <a:xfrm flipH="1" flipV="1">
            <a:off x="7398105" y="3756660"/>
            <a:ext cx="624840" cy="2438400"/>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18571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348F6-944A-A2ED-0F93-76EA46C3BEAD}"/>
              </a:ext>
            </a:extLst>
          </p:cNvPr>
          <p:cNvSpPr>
            <a:spLocks noGrp="1"/>
          </p:cNvSpPr>
          <p:nvPr>
            <p:ph type="title"/>
          </p:nvPr>
        </p:nvSpPr>
        <p:spPr/>
        <p:txBody>
          <a:bodyPr>
            <a:normAutofit fontScale="90000"/>
          </a:bodyPr>
          <a:lstStyle/>
          <a:p>
            <a:r>
              <a:rPr lang="en-US" dirty="0"/>
              <a:t>Seed Tube</a:t>
            </a:r>
          </a:p>
        </p:txBody>
      </p:sp>
      <p:pic>
        <p:nvPicPr>
          <p:cNvPr id="7" name="Content Placeholder 6" descr="A close-up of a car tire&#10;&#10;Description automatically generated with low confidence">
            <a:extLst>
              <a:ext uri="{FF2B5EF4-FFF2-40B4-BE49-F238E27FC236}">
                <a16:creationId xmlns:a16="http://schemas.microsoft.com/office/drawing/2014/main" id="{1584D7B7-9B3C-CB65-00AB-F4EC3F71D25E}"/>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rot="5400000">
            <a:off x="2395538" y="2369741"/>
            <a:ext cx="4352925" cy="3264693"/>
          </a:xfrm>
        </p:spPr>
      </p:pic>
      <p:sp>
        <p:nvSpPr>
          <p:cNvPr id="4" name="Footer Placeholder 3">
            <a:extLst>
              <a:ext uri="{FF2B5EF4-FFF2-40B4-BE49-F238E27FC236}">
                <a16:creationId xmlns:a16="http://schemas.microsoft.com/office/drawing/2014/main" id="{366A0C01-3087-F46B-0D0A-181EF4583F2F}"/>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5F6DCE48-76FE-79A7-992E-C37741596CE6}"/>
              </a:ext>
            </a:extLst>
          </p:cNvPr>
          <p:cNvSpPr>
            <a:spLocks noGrp="1"/>
          </p:cNvSpPr>
          <p:nvPr>
            <p:ph type="sldNum" sz="quarter" idx="4"/>
          </p:nvPr>
        </p:nvSpPr>
        <p:spPr/>
        <p:txBody>
          <a:bodyPr/>
          <a:lstStyle/>
          <a:p>
            <a:fld id="{5EB68B22-939C-4CB8-9475-5C7A063AE711}" type="slidenum">
              <a:rPr lang="en-US" smtClean="0"/>
              <a:t>13</a:t>
            </a:fld>
            <a:endParaRPr lang="en-US"/>
          </a:p>
        </p:txBody>
      </p:sp>
      <p:cxnSp>
        <p:nvCxnSpPr>
          <p:cNvPr id="9" name="Straight Arrow Connector 8">
            <a:extLst>
              <a:ext uri="{FF2B5EF4-FFF2-40B4-BE49-F238E27FC236}">
                <a16:creationId xmlns:a16="http://schemas.microsoft.com/office/drawing/2014/main" id="{726AADF9-2715-AFAD-7D80-347458AD41FC}"/>
              </a:ext>
            </a:extLst>
          </p:cNvPr>
          <p:cNvCxnSpPr/>
          <p:nvPr/>
        </p:nvCxnSpPr>
        <p:spPr>
          <a:xfrm flipV="1">
            <a:off x="845820" y="4343400"/>
            <a:ext cx="3299460" cy="48768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48723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31208-4FD5-113F-F400-A130B1D3BE2C}"/>
              </a:ext>
            </a:extLst>
          </p:cNvPr>
          <p:cNvSpPr>
            <a:spLocks noGrp="1"/>
          </p:cNvSpPr>
          <p:nvPr>
            <p:ph type="title"/>
          </p:nvPr>
        </p:nvSpPr>
        <p:spPr/>
        <p:txBody>
          <a:bodyPr>
            <a:normAutofit fontScale="90000"/>
          </a:bodyPr>
          <a:lstStyle/>
          <a:p>
            <a:r>
              <a:rPr lang="en-US" dirty="0"/>
              <a:t>Spring Tensioner</a:t>
            </a:r>
          </a:p>
        </p:txBody>
      </p:sp>
      <p:pic>
        <p:nvPicPr>
          <p:cNvPr id="7" name="Content Placeholder 6" descr="A picture containing green&#10;&#10;Description automatically generated">
            <a:extLst>
              <a:ext uri="{FF2B5EF4-FFF2-40B4-BE49-F238E27FC236}">
                <a16:creationId xmlns:a16="http://schemas.microsoft.com/office/drawing/2014/main" id="{8863897B-692B-0D1B-BDF1-CDBAD69BB40D}"/>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179408" y="2178861"/>
            <a:ext cx="5150888" cy="3863166"/>
          </a:xfrm>
        </p:spPr>
      </p:pic>
      <p:sp>
        <p:nvSpPr>
          <p:cNvPr id="4" name="Footer Placeholder 3">
            <a:extLst>
              <a:ext uri="{FF2B5EF4-FFF2-40B4-BE49-F238E27FC236}">
                <a16:creationId xmlns:a16="http://schemas.microsoft.com/office/drawing/2014/main" id="{B00668F7-5B42-BB08-D5E7-61A5B6FFBE91}"/>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F0C044D5-F30D-9BF8-33F5-6625C2454E3F}"/>
              </a:ext>
            </a:extLst>
          </p:cNvPr>
          <p:cNvSpPr>
            <a:spLocks noGrp="1"/>
          </p:cNvSpPr>
          <p:nvPr>
            <p:ph type="sldNum" sz="quarter" idx="4"/>
          </p:nvPr>
        </p:nvSpPr>
        <p:spPr/>
        <p:txBody>
          <a:bodyPr/>
          <a:lstStyle/>
          <a:p>
            <a:fld id="{5EB68B22-939C-4CB8-9475-5C7A063AE711}" type="slidenum">
              <a:rPr lang="en-US" smtClean="0"/>
              <a:t>14</a:t>
            </a:fld>
            <a:endParaRPr lang="en-US"/>
          </a:p>
        </p:txBody>
      </p:sp>
      <p:pic>
        <p:nvPicPr>
          <p:cNvPr id="9" name="Picture 8" descr="A picture containing gear&#10;&#10;Description automatically generated">
            <a:extLst>
              <a:ext uri="{FF2B5EF4-FFF2-40B4-BE49-F238E27FC236}">
                <a16:creationId xmlns:a16="http://schemas.microsoft.com/office/drawing/2014/main" id="{32E49DA2-8E67-1333-6ADF-56B343ACC9E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5400000">
            <a:off x="5165561" y="2661759"/>
            <a:ext cx="3863164" cy="2897373"/>
          </a:xfrm>
          <a:prstGeom prst="rect">
            <a:avLst/>
          </a:prstGeom>
        </p:spPr>
      </p:pic>
      <p:cxnSp>
        <p:nvCxnSpPr>
          <p:cNvPr id="11" name="Straight Arrow Connector 10">
            <a:extLst>
              <a:ext uri="{FF2B5EF4-FFF2-40B4-BE49-F238E27FC236}">
                <a16:creationId xmlns:a16="http://schemas.microsoft.com/office/drawing/2014/main" id="{85EF4F53-4FB0-928E-D1F8-7542AD5A7CE9}"/>
              </a:ext>
            </a:extLst>
          </p:cNvPr>
          <p:cNvCxnSpPr/>
          <p:nvPr/>
        </p:nvCxnSpPr>
        <p:spPr>
          <a:xfrm flipH="1">
            <a:off x="1988820" y="1935480"/>
            <a:ext cx="2240280" cy="2484120"/>
          </a:xfrm>
          <a:prstGeom prst="straightConnector1">
            <a:avLst/>
          </a:prstGeom>
          <a:ln>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2" name="Straight Arrow Connector 11">
            <a:extLst>
              <a:ext uri="{FF2B5EF4-FFF2-40B4-BE49-F238E27FC236}">
                <a16:creationId xmlns:a16="http://schemas.microsoft.com/office/drawing/2014/main" id="{E1265581-2057-2E10-5B92-E1433469B431}"/>
              </a:ext>
            </a:extLst>
          </p:cNvPr>
          <p:cNvCxnSpPr>
            <a:cxnSpLocks/>
          </p:cNvCxnSpPr>
          <p:nvPr/>
        </p:nvCxnSpPr>
        <p:spPr>
          <a:xfrm>
            <a:off x="4859487" y="2019300"/>
            <a:ext cx="2358050" cy="1954950"/>
          </a:xfrm>
          <a:prstGeom prst="straightConnector1">
            <a:avLst/>
          </a:prstGeom>
          <a:ln>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2065878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E369E-9878-2FCD-772D-974C04756312}"/>
              </a:ext>
            </a:extLst>
          </p:cNvPr>
          <p:cNvSpPr>
            <a:spLocks noGrp="1"/>
          </p:cNvSpPr>
          <p:nvPr>
            <p:ph type="title"/>
          </p:nvPr>
        </p:nvSpPr>
        <p:spPr/>
        <p:txBody>
          <a:bodyPr>
            <a:noAutofit/>
          </a:bodyPr>
          <a:lstStyle/>
          <a:p>
            <a:r>
              <a:rPr lang="en-US" sz="3600" dirty="0"/>
              <a:t>Driven Sprocket (Red Low, Yellow High)</a:t>
            </a:r>
          </a:p>
        </p:txBody>
      </p:sp>
      <p:pic>
        <p:nvPicPr>
          <p:cNvPr id="7" name="Content Placeholder 6" descr="A picture containing green&#10;&#10;Description automatically generated">
            <a:extLst>
              <a:ext uri="{FF2B5EF4-FFF2-40B4-BE49-F238E27FC236}">
                <a16:creationId xmlns:a16="http://schemas.microsoft.com/office/drawing/2014/main" id="{59B4C321-8277-D2BD-B1A4-D04B8A592EBA}"/>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1671108" y="1825625"/>
            <a:ext cx="5801784" cy="4351338"/>
          </a:xfrm>
        </p:spPr>
      </p:pic>
      <p:sp>
        <p:nvSpPr>
          <p:cNvPr id="4" name="Footer Placeholder 3">
            <a:extLst>
              <a:ext uri="{FF2B5EF4-FFF2-40B4-BE49-F238E27FC236}">
                <a16:creationId xmlns:a16="http://schemas.microsoft.com/office/drawing/2014/main" id="{F20531E7-AFDE-FC04-5017-FAB055C60702}"/>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83221AD3-3B75-9640-6A6A-73B415C40C48}"/>
              </a:ext>
            </a:extLst>
          </p:cNvPr>
          <p:cNvSpPr>
            <a:spLocks noGrp="1"/>
          </p:cNvSpPr>
          <p:nvPr>
            <p:ph type="sldNum" sz="quarter" idx="4"/>
          </p:nvPr>
        </p:nvSpPr>
        <p:spPr/>
        <p:txBody>
          <a:bodyPr/>
          <a:lstStyle/>
          <a:p>
            <a:fld id="{5EB68B22-939C-4CB8-9475-5C7A063AE711}" type="slidenum">
              <a:rPr lang="en-US" smtClean="0"/>
              <a:t>15</a:t>
            </a:fld>
            <a:endParaRPr lang="en-US"/>
          </a:p>
        </p:txBody>
      </p:sp>
      <p:cxnSp>
        <p:nvCxnSpPr>
          <p:cNvPr id="9" name="Straight Arrow Connector 8">
            <a:extLst>
              <a:ext uri="{FF2B5EF4-FFF2-40B4-BE49-F238E27FC236}">
                <a16:creationId xmlns:a16="http://schemas.microsoft.com/office/drawing/2014/main" id="{CE4B2658-D8E7-2170-42CC-E1C85A859855}"/>
              </a:ext>
            </a:extLst>
          </p:cNvPr>
          <p:cNvCxnSpPr/>
          <p:nvPr/>
        </p:nvCxnSpPr>
        <p:spPr>
          <a:xfrm flipV="1">
            <a:off x="883920" y="3497580"/>
            <a:ext cx="3528060" cy="43434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0CE1C0E-2840-FED4-E90A-9AF55822EF10}"/>
              </a:ext>
            </a:extLst>
          </p:cNvPr>
          <p:cNvCxnSpPr/>
          <p:nvPr/>
        </p:nvCxnSpPr>
        <p:spPr>
          <a:xfrm flipV="1">
            <a:off x="487680" y="5169535"/>
            <a:ext cx="3528060" cy="434340"/>
          </a:xfrm>
          <a:prstGeom prst="straightConnector1">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95720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D50E4-CA4B-9EA0-EC6F-ED7AE41E2A32}"/>
              </a:ext>
            </a:extLst>
          </p:cNvPr>
          <p:cNvSpPr>
            <a:spLocks noGrp="1"/>
          </p:cNvSpPr>
          <p:nvPr>
            <p:ph type="title"/>
          </p:nvPr>
        </p:nvSpPr>
        <p:spPr/>
        <p:txBody>
          <a:bodyPr>
            <a:normAutofit fontScale="90000"/>
          </a:bodyPr>
          <a:lstStyle/>
          <a:p>
            <a:r>
              <a:rPr lang="en-US" dirty="0"/>
              <a:t>Conclusion</a:t>
            </a:r>
          </a:p>
        </p:txBody>
      </p:sp>
      <p:sp>
        <p:nvSpPr>
          <p:cNvPr id="3" name="Content Placeholder 2">
            <a:extLst>
              <a:ext uri="{FF2B5EF4-FFF2-40B4-BE49-F238E27FC236}">
                <a16:creationId xmlns:a16="http://schemas.microsoft.com/office/drawing/2014/main" id="{FECA448B-DCB6-0ED6-B028-86BE6301D6A2}"/>
              </a:ext>
            </a:extLst>
          </p:cNvPr>
          <p:cNvSpPr>
            <a:spLocks noGrp="1"/>
          </p:cNvSpPr>
          <p:nvPr>
            <p:ph idx="1"/>
          </p:nvPr>
        </p:nvSpPr>
        <p:spPr/>
        <p:txBody>
          <a:bodyPr/>
          <a:lstStyle/>
          <a:p>
            <a:pPr marL="514350" indent="-514350">
              <a:buFont typeface="+mj-lt"/>
              <a:buAutoNum type="alphaUcPeriod"/>
            </a:pPr>
            <a:r>
              <a:rPr lang="en-US" dirty="0"/>
              <a:t>Having a basic understanding of components and parts is an integral skill that is useful when troubleshooting equipment. </a:t>
            </a:r>
          </a:p>
        </p:txBody>
      </p:sp>
      <p:sp>
        <p:nvSpPr>
          <p:cNvPr id="4" name="Footer Placeholder 3">
            <a:extLst>
              <a:ext uri="{FF2B5EF4-FFF2-40B4-BE49-F238E27FC236}">
                <a16:creationId xmlns:a16="http://schemas.microsoft.com/office/drawing/2014/main" id="{2954B358-6C26-FC45-D0E2-23C11C253E13}"/>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7BC6625A-954A-399E-4210-56661239B766}"/>
              </a:ext>
            </a:extLst>
          </p:cNvPr>
          <p:cNvSpPr>
            <a:spLocks noGrp="1"/>
          </p:cNvSpPr>
          <p:nvPr>
            <p:ph type="sldNum" sz="quarter" idx="4"/>
          </p:nvPr>
        </p:nvSpPr>
        <p:spPr/>
        <p:txBody>
          <a:bodyPr/>
          <a:lstStyle/>
          <a:p>
            <a:fld id="{5EB68B22-939C-4CB8-9475-5C7A063AE711}" type="slidenum">
              <a:rPr lang="en-US" smtClean="0"/>
              <a:t>16</a:t>
            </a:fld>
            <a:endParaRPr lang="en-US"/>
          </a:p>
        </p:txBody>
      </p:sp>
    </p:spTree>
    <p:extLst>
      <p:ext uri="{BB962C8B-B14F-4D97-AF65-F5344CB8AC3E}">
        <p14:creationId xmlns:p14="http://schemas.microsoft.com/office/powerpoint/2010/main" val="24481589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2F5C0-F0DF-374D-2264-E6415C3BBBAD}"/>
              </a:ext>
            </a:extLst>
          </p:cNvPr>
          <p:cNvSpPr>
            <a:spLocks noGrp="1"/>
          </p:cNvSpPr>
          <p:nvPr>
            <p:ph type="title"/>
          </p:nvPr>
        </p:nvSpPr>
        <p:spPr/>
        <p:txBody>
          <a:bodyPr>
            <a:normAutofit fontScale="90000"/>
          </a:bodyPr>
          <a:lstStyle/>
          <a:p>
            <a:r>
              <a:rPr lang="en-US" dirty="0"/>
              <a:t>Introduction</a:t>
            </a:r>
          </a:p>
        </p:txBody>
      </p:sp>
      <p:sp>
        <p:nvSpPr>
          <p:cNvPr id="3" name="Content Placeholder 2">
            <a:extLst>
              <a:ext uri="{FF2B5EF4-FFF2-40B4-BE49-F238E27FC236}">
                <a16:creationId xmlns:a16="http://schemas.microsoft.com/office/drawing/2014/main" id="{1B7DF74D-A171-F1E9-65DB-4DCA027CEA1F}"/>
              </a:ext>
            </a:extLst>
          </p:cNvPr>
          <p:cNvSpPr>
            <a:spLocks noGrp="1"/>
          </p:cNvSpPr>
          <p:nvPr>
            <p:ph idx="1"/>
          </p:nvPr>
        </p:nvSpPr>
        <p:spPr/>
        <p:txBody>
          <a:bodyPr/>
          <a:lstStyle/>
          <a:p>
            <a:pPr marL="514350" indent="-514350">
              <a:buFont typeface="+mj-lt"/>
              <a:buAutoNum type="alphaUcPeriod"/>
            </a:pPr>
            <a:r>
              <a:rPr lang="en-US" dirty="0"/>
              <a:t>Grain drills are commonly used in forage/hay production throughout the United States</a:t>
            </a:r>
          </a:p>
          <a:p>
            <a:pPr marL="514350" indent="-514350">
              <a:buFont typeface="+mj-lt"/>
              <a:buAutoNum type="alphaUcPeriod"/>
            </a:pPr>
            <a:r>
              <a:rPr lang="en-US" dirty="0"/>
              <a:t>This lesson will allow you to learn common parts of an end wheel grain drill </a:t>
            </a:r>
          </a:p>
          <a:p>
            <a:pPr marL="0" indent="0">
              <a:buNone/>
            </a:pPr>
            <a:endParaRPr lang="en-US" dirty="0"/>
          </a:p>
        </p:txBody>
      </p:sp>
      <p:sp>
        <p:nvSpPr>
          <p:cNvPr id="4" name="Footer Placeholder 3">
            <a:extLst>
              <a:ext uri="{FF2B5EF4-FFF2-40B4-BE49-F238E27FC236}">
                <a16:creationId xmlns:a16="http://schemas.microsoft.com/office/drawing/2014/main" id="{02006CC9-10B5-274F-4E5F-8BD5B44EAAD7}"/>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21E108AF-C0CD-89A5-CFE3-B0C22D39454E}"/>
              </a:ext>
            </a:extLst>
          </p:cNvPr>
          <p:cNvSpPr>
            <a:spLocks noGrp="1"/>
          </p:cNvSpPr>
          <p:nvPr>
            <p:ph type="sldNum" sz="quarter" idx="4"/>
          </p:nvPr>
        </p:nvSpPr>
        <p:spPr/>
        <p:txBody>
          <a:bodyPr/>
          <a:lstStyle/>
          <a:p>
            <a:fld id="{5EB68B22-939C-4CB8-9475-5C7A063AE711}" type="slidenum">
              <a:rPr lang="en-US" smtClean="0"/>
              <a:t>2</a:t>
            </a:fld>
            <a:endParaRPr lang="en-US"/>
          </a:p>
        </p:txBody>
      </p:sp>
    </p:spTree>
    <p:extLst>
      <p:ext uri="{BB962C8B-B14F-4D97-AF65-F5344CB8AC3E}">
        <p14:creationId xmlns:p14="http://schemas.microsoft.com/office/powerpoint/2010/main" val="2181988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8E946-CB94-DA38-7D18-AF8517FF697E}"/>
              </a:ext>
            </a:extLst>
          </p:cNvPr>
          <p:cNvSpPr>
            <a:spLocks noGrp="1"/>
          </p:cNvSpPr>
          <p:nvPr>
            <p:ph type="title"/>
          </p:nvPr>
        </p:nvSpPr>
        <p:spPr/>
        <p:txBody>
          <a:bodyPr>
            <a:normAutofit fontScale="90000"/>
          </a:bodyPr>
          <a:lstStyle/>
          <a:p>
            <a:r>
              <a:rPr lang="en-US" dirty="0"/>
              <a:t>Category II Three Point Hitch</a:t>
            </a:r>
          </a:p>
        </p:txBody>
      </p:sp>
      <p:pic>
        <p:nvPicPr>
          <p:cNvPr id="7" name="Content Placeholder 6" descr="A picture containing farm machine, green, outdoor object&#10;&#10;Description automatically generated">
            <a:extLst>
              <a:ext uri="{FF2B5EF4-FFF2-40B4-BE49-F238E27FC236}">
                <a16:creationId xmlns:a16="http://schemas.microsoft.com/office/drawing/2014/main" id="{5847E601-354D-EDA5-DA63-3BB103016A37}"/>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1671108" y="1825625"/>
            <a:ext cx="5801784" cy="4351338"/>
          </a:xfrm>
        </p:spPr>
      </p:pic>
      <p:sp>
        <p:nvSpPr>
          <p:cNvPr id="4" name="Footer Placeholder 3">
            <a:extLst>
              <a:ext uri="{FF2B5EF4-FFF2-40B4-BE49-F238E27FC236}">
                <a16:creationId xmlns:a16="http://schemas.microsoft.com/office/drawing/2014/main" id="{3C1E2E91-2D03-F8E1-A92E-4D4961D5F122}"/>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EF172E6A-069C-2983-56ED-012AFFE9FE55}"/>
              </a:ext>
            </a:extLst>
          </p:cNvPr>
          <p:cNvSpPr>
            <a:spLocks noGrp="1"/>
          </p:cNvSpPr>
          <p:nvPr>
            <p:ph type="sldNum" sz="quarter" idx="4"/>
          </p:nvPr>
        </p:nvSpPr>
        <p:spPr/>
        <p:txBody>
          <a:bodyPr/>
          <a:lstStyle/>
          <a:p>
            <a:fld id="{5EB68B22-939C-4CB8-9475-5C7A063AE711}" type="slidenum">
              <a:rPr lang="en-US" smtClean="0"/>
              <a:t>3</a:t>
            </a:fld>
            <a:endParaRPr lang="en-US"/>
          </a:p>
        </p:txBody>
      </p:sp>
    </p:spTree>
    <p:extLst>
      <p:ext uri="{BB962C8B-B14F-4D97-AF65-F5344CB8AC3E}">
        <p14:creationId xmlns:p14="http://schemas.microsoft.com/office/powerpoint/2010/main" val="1452033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CEEDE-5035-CC73-B307-0D6601A5CE3C}"/>
              </a:ext>
            </a:extLst>
          </p:cNvPr>
          <p:cNvSpPr>
            <a:spLocks noGrp="1"/>
          </p:cNvSpPr>
          <p:nvPr>
            <p:ph type="title"/>
          </p:nvPr>
        </p:nvSpPr>
        <p:spPr/>
        <p:txBody>
          <a:bodyPr>
            <a:normAutofit fontScale="90000"/>
          </a:bodyPr>
          <a:lstStyle/>
          <a:p>
            <a:r>
              <a:rPr lang="en-US" dirty="0"/>
              <a:t>Drive Wheel </a:t>
            </a:r>
          </a:p>
        </p:txBody>
      </p:sp>
      <p:pic>
        <p:nvPicPr>
          <p:cNvPr id="7" name="Content Placeholder 6" descr="A picture containing ground, outdoor, green, parked&#10;&#10;Description automatically generated">
            <a:extLst>
              <a:ext uri="{FF2B5EF4-FFF2-40B4-BE49-F238E27FC236}">
                <a16:creationId xmlns:a16="http://schemas.microsoft.com/office/drawing/2014/main" id="{323C60AC-9B0A-8CDF-2115-F9BE349BE204}"/>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1671108" y="1825625"/>
            <a:ext cx="5801784" cy="4351338"/>
          </a:xfrm>
        </p:spPr>
      </p:pic>
      <p:sp>
        <p:nvSpPr>
          <p:cNvPr id="4" name="Footer Placeholder 3">
            <a:extLst>
              <a:ext uri="{FF2B5EF4-FFF2-40B4-BE49-F238E27FC236}">
                <a16:creationId xmlns:a16="http://schemas.microsoft.com/office/drawing/2014/main" id="{BE923110-8948-5F37-309D-476BFB8A4947}"/>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C6497B2E-7F75-1B05-2567-E9F9B0D0C193}"/>
              </a:ext>
            </a:extLst>
          </p:cNvPr>
          <p:cNvSpPr>
            <a:spLocks noGrp="1"/>
          </p:cNvSpPr>
          <p:nvPr>
            <p:ph type="sldNum" sz="quarter" idx="4"/>
          </p:nvPr>
        </p:nvSpPr>
        <p:spPr/>
        <p:txBody>
          <a:bodyPr/>
          <a:lstStyle/>
          <a:p>
            <a:fld id="{5EB68B22-939C-4CB8-9475-5C7A063AE711}" type="slidenum">
              <a:rPr lang="en-US" smtClean="0"/>
              <a:t>4</a:t>
            </a:fld>
            <a:endParaRPr lang="en-US"/>
          </a:p>
        </p:txBody>
      </p:sp>
    </p:spTree>
    <p:extLst>
      <p:ext uri="{BB962C8B-B14F-4D97-AF65-F5344CB8AC3E}">
        <p14:creationId xmlns:p14="http://schemas.microsoft.com/office/powerpoint/2010/main" val="446936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665A8-27E4-76A4-74A4-6D40DC1D97C0}"/>
              </a:ext>
            </a:extLst>
          </p:cNvPr>
          <p:cNvSpPr>
            <a:spLocks noGrp="1"/>
          </p:cNvSpPr>
          <p:nvPr>
            <p:ph type="title"/>
          </p:nvPr>
        </p:nvSpPr>
        <p:spPr/>
        <p:txBody>
          <a:bodyPr>
            <a:normAutofit fontScale="90000"/>
          </a:bodyPr>
          <a:lstStyle/>
          <a:p>
            <a:r>
              <a:rPr lang="en-US" dirty="0"/>
              <a:t>Seed Hopper</a:t>
            </a:r>
          </a:p>
        </p:txBody>
      </p:sp>
      <p:pic>
        <p:nvPicPr>
          <p:cNvPr id="7" name="Content Placeholder 6" descr="A picture containing text, green, farm machine, outdoor object&#10;&#10;Description automatically generated">
            <a:extLst>
              <a:ext uri="{FF2B5EF4-FFF2-40B4-BE49-F238E27FC236}">
                <a16:creationId xmlns:a16="http://schemas.microsoft.com/office/drawing/2014/main" id="{8C1285FF-3E73-048F-1C66-292DA222993F}"/>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rot="5400000">
            <a:off x="84534" y="2234805"/>
            <a:ext cx="4352925" cy="3264693"/>
          </a:xfrm>
        </p:spPr>
      </p:pic>
      <p:sp>
        <p:nvSpPr>
          <p:cNvPr id="4" name="Footer Placeholder 3">
            <a:extLst>
              <a:ext uri="{FF2B5EF4-FFF2-40B4-BE49-F238E27FC236}">
                <a16:creationId xmlns:a16="http://schemas.microsoft.com/office/drawing/2014/main" id="{895D1092-1695-BC5B-35E1-7968B253B9F2}"/>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B60AC24D-2341-192A-63AE-CCA56BAE1582}"/>
              </a:ext>
            </a:extLst>
          </p:cNvPr>
          <p:cNvSpPr>
            <a:spLocks noGrp="1"/>
          </p:cNvSpPr>
          <p:nvPr>
            <p:ph type="sldNum" sz="quarter" idx="4"/>
          </p:nvPr>
        </p:nvSpPr>
        <p:spPr/>
        <p:txBody>
          <a:bodyPr/>
          <a:lstStyle/>
          <a:p>
            <a:fld id="{5EB68B22-939C-4CB8-9475-5C7A063AE711}" type="slidenum">
              <a:rPr lang="en-US" smtClean="0"/>
              <a:t>5</a:t>
            </a:fld>
            <a:endParaRPr lang="en-US"/>
          </a:p>
        </p:txBody>
      </p:sp>
      <p:pic>
        <p:nvPicPr>
          <p:cNvPr id="9" name="Picture 8">
            <a:extLst>
              <a:ext uri="{FF2B5EF4-FFF2-40B4-BE49-F238E27FC236}">
                <a16:creationId xmlns:a16="http://schemas.microsoft.com/office/drawing/2014/main" id="{6636EE23-EF45-A24F-97DF-7A24A3C5BDD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5400000">
            <a:off x="4286676" y="2234803"/>
            <a:ext cx="4352924" cy="3264693"/>
          </a:xfrm>
          <a:prstGeom prst="rect">
            <a:avLst/>
          </a:prstGeom>
        </p:spPr>
      </p:pic>
    </p:spTree>
    <p:extLst>
      <p:ext uri="{BB962C8B-B14F-4D97-AF65-F5344CB8AC3E}">
        <p14:creationId xmlns:p14="http://schemas.microsoft.com/office/powerpoint/2010/main" val="3111912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89D76-0617-01F6-78DA-F20A9239F363}"/>
              </a:ext>
            </a:extLst>
          </p:cNvPr>
          <p:cNvSpPr>
            <a:spLocks noGrp="1"/>
          </p:cNvSpPr>
          <p:nvPr>
            <p:ph type="title"/>
          </p:nvPr>
        </p:nvSpPr>
        <p:spPr/>
        <p:txBody>
          <a:bodyPr>
            <a:normAutofit fontScale="90000"/>
          </a:bodyPr>
          <a:lstStyle/>
          <a:p>
            <a:r>
              <a:rPr lang="en-US" dirty="0"/>
              <a:t>Seeding Chart</a:t>
            </a:r>
          </a:p>
        </p:txBody>
      </p:sp>
      <p:pic>
        <p:nvPicPr>
          <p:cNvPr id="7" name="Content Placeholder 6" descr="A piece of paper with writing on it&#10;&#10;Description automatically generated with medium confidence">
            <a:extLst>
              <a:ext uri="{FF2B5EF4-FFF2-40B4-BE49-F238E27FC236}">
                <a16:creationId xmlns:a16="http://schemas.microsoft.com/office/drawing/2014/main" id="{28DC62E5-869E-0B61-99E8-7CDE426A378F}"/>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1671108" y="1825625"/>
            <a:ext cx="5801784" cy="4351338"/>
          </a:xfrm>
        </p:spPr>
      </p:pic>
      <p:sp>
        <p:nvSpPr>
          <p:cNvPr id="4" name="Footer Placeholder 3">
            <a:extLst>
              <a:ext uri="{FF2B5EF4-FFF2-40B4-BE49-F238E27FC236}">
                <a16:creationId xmlns:a16="http://schemas.microsoft.com/office/drawing/2014/main" id="{D1660F21-E5F7-13C8-F8B3-5B41A26DDEE5}"/>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9F59FDA0-1BC4-A144-E329-2E234AF6F2B1}"/>
              </a:ext>
            </a:extLst>
          </p:cNvPr>
          <p:cNvSpPr>
            <a:spLocks noGrp="1"/>
          </p:cNvSpPr>
          <p:nvPr>
            <p:ph type="sldNum" sz="quarter" idx="4"/>
          </p:nvPr>
        </p:nvSpPr>
        <p:spPr/>
        <p:txBody>
          <a:bodyPr/>
          <a:lstStyle/>
          <a:p>
            <a:fld id="{5EB68B22-939C-4CB8-9475-5C7A063AE711}" type="slidenum">
              <a:rPr lang="en-US" smtClean="0"/>
              <a:t>6</a:t>
            </a:fld>
            <a:endParaRPr lang="en-US"/>
          </a:p>
        </p:txBody>
      </p:sp>
    </p:spTree>
    <p:extLst>
      <p:ext uri="{BB962C8B-B14F-4D97-AF65-F5344CB8AC3E}">
        <p14:creationId xmlns:p14="http://schemas.microsoft.com/office/powerpoint/2010/main" val="194377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CC443-E6B6-A208-576A-7DA37A179BEB}"/>
              </a:ext>
            </a:extLst>
          </p:cNvPr>
          <p:cNvSpPr>
            <a:spLocks noGrp="1"/>
          </p:cNvSpPr>
          <p:nvPr>
            <p:ph type="title"/>
          </p:nvPr>
        </p:nvSpPr>
        <p:spPr/>
        <p:txBody>
          <a:bodyPr>
            <a:normAutofit fontScale="90000"/>
          </a:bodyPr>
          <a:lstStyle/>
          <a:p>
            <a:r>
              <a:rPr lang="en-US" dirty="0"/>
              <a:t>Double Disc Furrow Opener</a:t>
            </a:r>
          </a:p>
        </p:txBody>
      </p:sp>
      <p:pic>
        <p:nvPicPr>
          <p:cNvPr id="7" name="Content Placeholder 6" descr="A picture containing ground, outdoor, dirt, dirty&#10;&#10;Description automatically generated">
            <a:extLst>
              <a:ext uri="{FF2B5EF4-FFF2-40B4-BE49-F238E27FC236}">
                <a16:creationId xmlns:a16="http://schemas.microsoft.com/office/drawing/2014/main" id="{F4C2617A-DF7F-ECEC-664B-2C72791CCC85}"/>
              </a:ext>
            </a:extLst>
          </p:cNvPr>
          <p:cNvPicPr>
            <a:picLocks noGrp="1" noChangeAspect="1"/>
          </p:cNvPicPr>
          <p:nvPr>
            <p:ph idx="1"/>
          </p:nvPr>
        </p:nvPicPr>
        <p:blipFill rotWithShape="1">
          <a:blip r:embed="rId3" cstate="print">
            <a:extLst>
              <a:ext uri="{28A0092B-C50C-407E-A947-70E740481C1C}">
                <a14:useLocalDpi xmlns:a14="http://schemas.microsoft.com/office/drawing/2010/main"/>
              </a:ext>
            </a:extLst>
          </a:blip>
          <a:srcRect/>
          <a:stretch/>
        </p:blipFill>
        <p:spPr>
          <a:xfrm>
            <a:off x="506730" y="2351405"/>
            <a:ext cx="4644390" cy="2936875"/>
          </a:xfrm>
        </p:spPr>
      </p:pic>
      <p:sp>
        <p:nvSpPr>
          <p:cNvPr id="4" name="Footer Placeholder 3">
            <a:extLst>
              <a:ext uri="{FF2B5EF4-FFF2-40B4-BE49-F238E27FC236}">
                <a16:creationId xmlns:a16="http://schemas.microsoft.com/office/drawing/2014/main" id="{48EE799A-C539-BB04-FBD7-25523C68EA39}"/>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981B6615-360D-B641-09F1-67A2F3A11844}"/>
              </a:ext>
            </a:extLst>
          </p:cNvPr>
          <p:cNvSpPr>
            <a:spLocks noGrp="1"/>
          </p:cNvSpPr>
          <p:nvPr>
            <p:ph type="sldNum" sz="quarter" idx="4"/>
          </p:nvPr>
        </p:nvSpPr>
        <p:spPr/>
        <p:txBody>
          <a:bodyPr/>
          <a:lstStyle/>
          <a:p>
            <a:fld id="{5EB68B22-939C-4CB8-9475-5C7A063AE711}" type="slidenum">
              <a:rPr lang="en-US" smtClean="0"/>
              <a:t>7</a:t>
            </a:fld>
            <a:endParaRPr lang="en-US"/>
          </a:p>
        </p:txBody>
      </p:sp>
      <p:pic>
        <p:nvPicPr>
          <p:cNvPr id="9" name="Picture 8" descr="A picture containing ground, outdoor, old, close&#10;&#10;Description automatically generated">
            <a:extLst>
              <a:ext uri="{FF2B5EF4-FFF2-40B4-BE49-F238E27FC236}">
                <a16:creationId xmlns:a16="http://schemas.microsoft.com/office/drawing/2014/main" id="{1829A320-7C61-2EC1-EA2A-6B6460E6AE1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72000" y="2224088"/>
            <a:ext cx="4502148" cy="3376611"/>
          </a:xfrm>
          <a:prstGeom prst="rect">
            <a:avLst/>
          </a:prstGeom>
        </p:spPr>
      </p:pic>
    </p:spTree>
    <p:extLst>
      <p:ext uri="{BB962C8B-B14F-4D97-AF65-F5344CB8AC3E}">
        <p14:creationId xmlns:p14="http://schemas.microsoft.com/office/powerpoint/2010/main" val="28561781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72AED-30F1-2F00-6D50-6EDD63CAE3F0}"/>
              </a:ext>
            </a:extLst>
          </p:cNvPr>
          <p:cNvSpPr>
            <a:spLocks noGrp="1"/>
          </p:cNvSpPr>
          <p:nvPr>
            <p:ph type="title"/>
          </p:nvPr>
        </p:nvSpPr>
        <p:spPr/>
        <p:txBody>
          <a:bodyPr>
            <a:normAutofit fontScale="90000"/>
          </a:bodyPr>
          <a:lstStyle/>
          <a:p>
            <a:r>
              <a:rPr lang="en-US" dirty="0"/>
              <a:t>Slow Moving Vehicle Emblem (SMV)</a:t>
            </a:r>
          </a:p>
        </p:txBody>
      </p:sp>
      <p:pic>
        <p:nvPicPr>
          <p:cNvPr id="7" name="Content Placeholder 6">
            <a:extLst>
              <a:ext uri="{FF2B5EF4-FFF2-40B4-BE49-F238E27FC236}">
                <a16:creationId xmlns:a16="http://schemas.microsoft.com/office/drawing/2014/main" id="{4B8CAC7F-B460-65F3-BB7E-645423275511}"/>
              </a:ext>
            </a:extLst>
          </p:cNvPr>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rot="5400000">
            <a:off x="2395538" y="2369741"/>
            <a:ext cx="4352925" cy="3264693"/>
          </a:xfrm>
        </p:spPr>
      </p:pic>
      <p:sp>
        <p:nvSpPr>
          <p:cNvPr id="4" name="Footer Placeholder 3">
            <a:extLst>
              <a:ext uri="{FF2B5EF4-FFF2-40B4-BE49-F238E27FC236}">
                <a16:creationId xmlns:a16="http://schemas.microsoft.com/office/drawing/2014/main" id="{2CB4BFC2-5C53-5DB1-882E-0BD9534F9E8C}"/>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1C336531-481E-4D19-BC57-99D1AB837EAD}"/>
              </a:ext>
            </a:extLst>
          </p:cNvPr>
          <p:cNvSpPr>
            <a:spLocks noGrp="1"/>
          </p:cNvSpPr>
          <p:nvPr>
            <p:ph type="sldNum" sz="quarter" idx="4"/>
          </p:nvPr>
        </p:nvSpPr>
        <p:spPr/>
        <p:txBody>
          <a:bodyPr/>
          <a:lstStyle/>
          <a:p>
            <a:fld id="{5EB68B22-939C-4CB8-9475-5C7A063AE711}" type="slidenum">
              <a:rPr lang="en-US" smtClean="0"/>
              <a:t>8</a:t>
            </a:fld>
            <a:endParaRPr lang="en-US"/>
          </a:p>
        </p:txBody>
      </p:sp>
    </p:spTree>
    <p:extLst>
      <p:ext uri="{BB962C8B-B14F-4D97-AF65-F5344CB8AC3E}">
        <p14:creationId xmlns:p14="http://schemas.microsoft.com/office/powerpoint/2010/main" val="3822649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6FA19-4D89-52EA-D328-F0C84551DC44}"/>
              </a:ext>
            </a:extLst>
          </p:cNvPr>
          <p:cNvSpPr>
            <a:spLocks noGrp="1"/>
          </p:cNvSpPr>
          <p:nvPr>
            <p:ph type="title"/>
          </p:nvPr>
        </p:nvSpPr>
        <p:spPr/>
        <p:txBody>
          <a:bodyPr>
            <a:normAutofit fontScale="90000"/>
          </a:bodyPr>
          <a:lstStyle/>
          <a:p>
            <a:r>
              <a:rPr lang="en-US" dirty="0"/>
              <a:t>Jack Stand</a:t>
            </a:r>
          </a:p>
        </p:txBody>
      </p:sp>
      <p:pic>
        <p:nvPicPr>
          <p:cNvPr id="7" name="Content Placeholder 6" descr="A picture containing cement&#10;&#10;Description automatically generated">
            <a:extLst>
              <a:ext uri="{FF2B5EF4-FFF2-40B4-BE49-F238E27FC236}">
                <a16:creationId xmlns:a16="http://schemas.microsoft.com/office/drawing/2014/main" id="{88FD1DCE-90FC-42FA-2CC6-AF2427DD019D}"/>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rot="5400000">
            <a:off x="2395538" y="2369741"/>
            <a:ext cx="4352925" cy="3264693"/>
          </a:xfrm>
        </p:spPr>
      </p:pic>
      <p:sp>
        <p:nvSpPr>
          <p:cNvPr id="4" name="Footer Placeholder 3">
            <a:extLst>
              <a:ext uri="{FF2B5EF4-FFF2-40B4-BE49-F238E27FC236}">
                <a16:creationId xmlns:a16="http://schemas.microsoft.com/office/drawing/2014/main" id="{B6D49AEF-44CB-4F85-B4CE-E7A4DDCBB181}"/>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E3FC29CF-B766-9EF7-61D6-81CE3C436027}"/>
              </a:ext>
            </a:extLst>
          </p:cNvPr>
          <p:cNvSpPr>
            <a:spLocks noGrp="1"/>
          </p:cNvSpPr>
          <p:nvPr>
            <p:ph type="sldNum" sz="quarter" idx="4"/>
          </p:nvPr>
        </p:nvSpPr>
        <p:spPr/>
        <p:txBody>
          <a:bodyPr/>
          <a:lstStyle/>
          <a:p>
            <a:fld id="{5EB68B22-939C-4CB8-9475-5C7A063AE711}" type="slidenum">
              <a:rPr lang="en-US" smtClean="0"/>
              <a:t>9</a:t>
            </a:fld>
            <a:endParaRPr lang="en-US"/>
          </a:p>
        </p:txBody>
      </p:sp>
    </p:spTree>
    <p:extLst>
      <p:ext uri="{BB962C8B-B14F-4D97-AF65-F5344CB8AC3E}">
        <p14:creationId xmlns:p14="http://schemas.microsoft.com/office/powerpoint/2010/main" val="3019706640"/>
      </p:ext>
    </p:extLst>
  </p:cSld>
  <p:clrMapOvr>
    <a:masterClrMapping/>
  </p:clrMapOvr>
</p:sld>
</file>

<file path=ppt/theme/theme1.xml><?xml version="1.0" encoding="utf-8"?>
<a:theme xmlns:a="http://schemas.openxmlformats.org/drawingml/2006/main" name="Template 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2</Template>
  <TotalTime>1547</TotalTime>
  <Words>407</Words>
  <Application>Microsoft Office PowerPoint</Application>
  <PresentationFormat>On-screen Show (4:3)</PresentationFormat>
  <Paragraphs>77</Paragraphs>
  <Slides>16</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Template 2</vt:lpstr>
      <vt:lpstr>Machinery Skills</vt:lpstr>
      <vt:lpstr>Introduction</vt:lpstr>
      <vt:lpstr>Category II Three Point Hitch</vt:lpstr>
      <vt:lpstr>Drive Wheel </vt:lpstr>
      <vt:lpstr>Seed Hopper</vt:lpstr>
      <vt:lpstr>Seeding Chart</vt:lpstr>
      <vt:lpstr>Double Disc Furrow Opener</vt:lpstr>
      <vt:lpstr>Slow Moving Vehicle Emblem (SMV)</vt:lpstr>
      <vt:lpstr>Jack Stand</vt:lpstr>
      <vt:lpstr>Gate Adjustment Lever</vt:lpstr>
      <vt:lpstr>Fluted Feed Seed Monitor</vt:lpstr>
      <vt:lpstr>Seed Gate</vt:lpstr>
      <vt:lpstr>Seed Tube</vt:lpstr>
      <vt:lpstr>Spring Tensioner</vt:lpstr>
      <vt:lpstr>Driven Sprocket (Red Low, Yellow High)</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Michael Spiess</dc:creator>
  <cp:lastModifiedBy>Michael Spiess</cp:lastModifiedBy>
  <cp:revision>22</cp:revision>
  <dcterms:created xsi:type="dcterms:W3CDTF">2022-03-25T18:02:55Z</dcterms:created>
  <dcterms:modified xsi:type="dcterms:W3CDTF">2022-10-12T13:06:23Z</dcterms:modified>
</cp:coreProperties>
</file>