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51" r:id="rId3"/>
    <p:sldId id="427" r:id="rId4"/>
    <p:sldId id="428" r:id="rId5"/>
    <p:sldId id="429" r:id="rId6"/>
    <p:sldId id="430" r:id="rId7"/>
    <p:sldId id="431" r:id="rId8"/>
    <p:sldId id="432" r:id="rId9"/>
    <p:sldId id="433" r:id="rId10"/>
    <p:sldId id="434" r:id="rId11"/>
    <p:sldId id="435" r:id="rId12"/>
    <p:sldId id="436" r:id="rId13"/>
    <p:sldId id="437" r:id="rId14"/>
    <p:sldId id="438" r:id="rId15"/>
    <p:sldId id="439" r:id="rId16"/>
    <p:sldId id="440" r:id="rId17"/>
    <p:sldId id="441" r:id="rId18"/>
    <p:sldId id="442" r:id="rId19"/>
    <p:sldId id="443" r:id="rId20"/>
    <p:sldId id="444" r:id="rId21"/>
    <p:sldId id="445" r:id="rId22"/>
    <p:sldId id="446" r:id="rId23"/>
    <p:sldId id="447" r:id="rId24"/>
    <p:sldId id="448" r:id="rId25"/>
    <p:sldId id="370" r:id="rId26"/>
    <p:sldId id="386" r:id="rId27"/>
    <p:sldId id="422" r:id="rId28"/>
    <p:sldId id="355" r:id="rId29"/>
    <p:sldId id="385" r:id="rId30"/>
    <p:sldId id="452" r:id="rId31"/>
    <p:sldId id="453" r:id="rId32"/>
    <p:sldId id="323" r:id="rId33"/>
    <p:sldId id="336" r:id="rId34"/>
    <p:sldId id="387" r:id="rId35"/>
    <p:sldId id="383" r:id="rId36"/>
    <p:sldId id="414" r:id="rId37"/>
    <p:sldId id="406" r:id="rId38"/>
    <p:sldId id="416" r:id="rId39"/>
    <p:sldId id="405" r:id="rId40"/>
    <p:sldId id="408" r:id="rId41"/>
    <p:sldId id="420" r:id="rId42"/>
    <p:sldId id="395" r:id="rId43"/>
    <p:sldId id="396" r:id="rId44"/>
    <p:sldId id="419" r:id="rId45"/>
    <p:sldId id="397" r:id="rId46"/>
    <p:sldId id="402" r:id="rId47"/>
    <p:sldId id="404" r:id="rId48"/>
    <p:sldId id="407" r:id="rId49"/>
    <p:sldId id="401" r:id="rId50"/>
    <p:sldId id="423" r:id="rId51"/>
    <p:sldId id="389" r:id="rId52"/>
    <p:sldId id="352" r:id="rId53"/>
    <p:sldId id="410" r:id="rId54"/>
    <p:sldId id="388" r:id="rId55"/>
    <p:sldId id="393" r:id="rId56"/>
    <p:sldId id="424" r:id="rId57"/>
    <p:sldId id="384" r:id="rId58"/>
    <p:sldId id="359" r:id="rId59"/>
    <p:sldId id="360" r:id="rId60"/>
    <p:sldId id="413" r:id="rId61"/>
    <p:sldId id="425" r:id="rId62"/>
    <p:sldId id="391" r:id="rId63"/>
    <p:sldId id="392" r:id="rId64"/>
    <p:sldId id="325" r:id="rId65"/>
    <p:sldId id="258" r:id="rId66"/>
    <p:sldId id="307" r:id="rId67"/>
    <p:sldId id="415" r:id="rId68"/>
    <p:sldId id="409" r:id="rId69"/>
    <p:sldId id="390" r:id="rId70"/>
    <p:sldId id="426" r:id="rId71"/>
    <p:sldId id="322" r:id="rId72"/>
    <p:sldId id="321" r:id="rId73"/>
    <p:sldId id="403" r:id="rId74"/>
    <p:sldId id="421" r:id="rId75"/>
    <p:sldId id="412" r:id="rId76"/>
    <p:sldId id="394" r:id="rId77"/>
    <p:sldId id="418" r:id="rId78"/>
    <p:sldId id="417" r:id="rId79"/>
    <p:sldId id="400" r:id="rId8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66" d="100"/>
          <a:sy n="66" d="100"/>
        </p:scale>
        <p:origin x="-2130" y="-10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4A745-F177-4870-A238-A10561747A01}" type="datetimeFigureOut">
              <a:rPr lang="en-US" smtClean="0"/>
              <a:t>6/16/2014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541CD-5DE9-4DD6-B7DC-B1BD83AF2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352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4A745-F177-4870-A238-A10561747A01}" type="datetimeFigureOut">
              <a:rPr lang="en-US" smtClean="0"/>
              <a:t>6/16/2014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541CD-5DE9-4DD6-B7DC-B1BD83AF2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58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4A745-F177-4870-A238-A10561747A01}" type="datetimeFigureOut">
              <a:rPr lang="en-US" smtClean="0"/>
              <a:t>6/16/2014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541CD-5DE9-4DD6-B7DC-B1BD83AF2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655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4A745-F177-4870-A238-A10561747A01}" type="datetimeFigureOut">
              <a:rPr lang="en-US" smtClean="0"/>
              <a:t>6/16/2014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541CD-5DE9-4DD6-B7DC-B1BD83AF2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689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4A745-F177-4870-A238-A10561747A01}" type="datetimeFigureOut">
              <a:rPr lang="en-US" smtClean="0"/>
              <a:t>6/16/2014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541CD-5DE9-4DD6-B7DC-B1BD83AF2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38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4A745-F177-4870-A238-A10561747A01}" type="datetimeFigureOut">
              <a:rPr lang="en-US" smtClean="0"/>
              <a:t>6/16/2014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541CD-5DE9-4DD6-B7DC-B1BD83AF2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096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4A745-F177-4870-A238-A10561747A01}" type="datetimeFigureOut">
              <a:rPr lang="en-US" smtClean="0"/>
              <a:t>6/16/2014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541CD-5DE9-4DD6-B7DC-B1BD83AF2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014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4A745-F177-4870-A238-A10561747A01}" type="datetimeFigureOut">
              <a:rPr lang="en-US" smtClean="0"/>
              <a:t>6/16/2014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541CD-5DE9-4DD6-B7DC-B1BD83AF2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015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4A745-F177-4870-A238-A10561747A01}" type="datetimeFigureOut">
              <a:rPr lang="en-US" smtClean="0"/>
              <a:t>6/16/2014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541CD-5DE9-4DD6-B7DC-B1BD83AF2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873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4A745-F177-4870-A238-A10561747A01}" type="datetimeFigureOut">
              <a:rPr lang="en-US" smtClean="0"/>
              <a:t>6/16/2014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541CD-5DE9-4DD6-B7DC-B1BD83AF2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234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4A745-F177-4870-A238-A10561747A01}" type="datetimeFigureOut">
              <a:rPr lang="en-US" smtClean="0"/>
              <a:t>6/16/2014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541CD-5DE9-4DD6-B7DC-B1BD83AF2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020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C4A745-F177-4870-A238-A10561747A01}" type="datetimeFigureOut">
              <a:rPr lang="en-US" smtClean="0"/>
              <a:t>6/16/2014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9541CD-5DE9-4DD6-B7DC-B1BD83AF2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365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mspiess@csuchico.edu" TargetMode="External"/><Relationship Id="rId2" Type="http://schemas.openxmlformats.org/officeDocument/2006/relationships/hyperlink" Target="mailto:dpiersma@hilmar.k12.ca.us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microsoft.com/office/2007/relationships/hdphoto" Target="../media/hdphoto6.wdp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 Is your Intro to Ag Mechanics all that it can be?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Presenters:</a:t>
            </a:r>
          </a:p>
          <a:p>
            <a:r>
              <a:rPr lang="en-US" dirty="0"/>
              <a:t>Dick </a:t>
            </a:r>
            <a:r>
              <a:rPr lang="en-US" dirty="0" err="1"/>
              <a:t>Piersma</a:t>
            </a:r>
            <a:r>
              <a:rPr lang="en-US" dirty="0"/>
              <a:t> - Hilmar HS (</a:t>
            </a:r>
            <a:r>
              <a:rPr lang="en-US" u="sng" dirty="0">
                <a:hlinkClick r:id="rId2"/>
              </a:rPr>
              <a:t>dpiersma@hilmar.k12.ca.us</a:t>
            </a:r>
            <a:r>
              <a:rPr lang="en-US" dirty="0"/>
              <a:t>)</a:t>
            </a:r>
          </a:p>
          <a:p>
            <a:r>
              <a:rPr lang="en-US" dirty="0"/>
              <a:t>Mike Spiess - CSU Chico (</a:t>
            </a:r>
            <a:r>
              <a:rPr lang="en-US" u="sng" dirty="0">
                <a:hlinkClick r:id="rId3"/>
              </a:rPr>
              <a:t>mspiess@csuchico.edu</a:t>
            </a:r>
            <a:r>
              <a:rPr lang="en-US" dirty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445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Material Storage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Metal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Wood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Specific project materials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14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6324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6475" y="0"/>
            <a:ext cx="45910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957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6523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6475" y="0"/>
            <a:ext cx="45910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464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6938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6475" y="0"/>
            <a:ext cx="45910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354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6540"/>
          <p:cNvPicPr>
            <a:picLocks noGrp="1" noChangeAspect="1"/>
          </p:cNvPicPr>
          <p:nvPr isPhoto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488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6928"/>
          <p:cNvPicPr>
            <a:picLocks noGrp="1" noChangeAspect="1"/>
          </p:cNvPicPr>
          <p:nvPr isPhoto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6475" y="0"/>
            <a:ext cx="45910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781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6363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973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Tool </a:t>
            </a:r>
            <a:r>
              <a:rPr lang="en-US" dirty="0"/>
              <a:t>A</a:t>
            </a:r>
            <a:r>
              <a:rPr lang="en-US" dirty="0" smtClean="0"/>
              <a:t>vailability/Project Storage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440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6372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838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6929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967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045510"/>
              </p:ext>
            </p:extLst>
          </p:nvPr>
        </p:nvGraphicFramePr>
        <p:xfrm>
          <a:off x="381001" y="1295397"/>
          <a:ext cx="7848599" cy="53340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8758"/>
                <a:gridCol w="4720962"/>
                <a:gridCol w="1858879"/>
              </a:tblGrid>
              <a:tr h="235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Time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Topic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Who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5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1:00-1:10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Introductions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Dick &amp; Mike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5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1:10-1:30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Shop Management -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Dick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5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1:30-2:00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Tool Selection, Storage and Management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Mike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5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2:00-2:15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Introduce Plan and Assignment Sample Projects (4 groups)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Mike or Dick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3423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2:15-2:45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Groups develop for their project: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Tools,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Materials,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Objectives,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Procedure (walk through steps in the shop)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Dick &amp; Mike (circulate)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5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2:45-3:00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Break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Dick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3379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3:20-3:55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Groups develop: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Building procedure (cont.).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Alt tools/materials,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Safety Review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BOM,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Student Worksheet,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Rubric.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Dick &amp; Mike (circulate)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5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3:55-4:15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Groups Present (elmo)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Students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49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4:15-4:30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BOM – Groups provide numbers, use spreadsheet to estimate for a class, budgeting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Mike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5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4:30-5:00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Wrap up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Dick &amp; Mike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877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8092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3640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Cleanup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04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6893"/>
          <p:cNvPicPr>
            <a:picLocks noGrp="1" noChangeAspect="1"/>
          </p:cNvPicPr>
          <p:nvPr isPhoto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6475" y="0"/>
            <a:ext cx="45910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145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6949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6475" y="0"/>
            <a:ext cx="45910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383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6538"/>
          <p:cNvPicPr>
            <a:picLocks noGrp="1" noChangeAspect="1"/>
          </p:cNvPicPr>
          <p:nvPr isPhoto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8194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Tool Storage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23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Easy Access – tools near where they will be used</a:t>
            </a:r>
          </a:p>
          <a:p>
            <a:r>
              <a:rPr lang="en-US" dirty="0" smtClean="0"/>
              <a:t>Group similar tools</a:t>
            </a:r>
          </a:p>
          <a:p>
            <a:r>
              <a:rPr lang="en-US" dirty="0" smtClean="0"/>
              <a:t>Secure</a:t>
            </a:r>
          </a:p>
          <a:p>
            <a:r>
              <a:rPr lang="en-US" dirty="0" smtClean="0"/>
              <a:t>Easy inventory</a:t>
            </a:r>
          </a:p>
        </p:txBody>
      </p:sp>
    </p:spTree>
    <p:extLst>
      <p:ext uri="{BB962C8B-B14F-4D97-AF65-F5344CB8AC3E}">
        <p14:creationId xmlns:p14="http://schemas.microsoft.com/office/powerpoint/2010/main" val="318957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Wall Mounted Tool Cabinets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58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6258" name="Picture 2" descr="C:\Users\mspiess\Documents\CSUC\Sabbatical Leave\pictures\Winters\DSC_695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6553" y="0"/>
            <a:ext cx="459089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536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3794" name="Picture 2" descr="C:\Users\mspiess\Documents\CSUC\Sabbatical Leave\pictures\Galt\DSC_646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6553" y="0"/>
            <a:ext cx="459089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5" name="Picture 3" descr="C:\Users\mspiess\Documents\CSUC\Sabbatical Leave\pictures\Galt\DSC_647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8405"/>
            <a:ext cx="9144000" cy="612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C:\Users\mspiess\Documents\CSUC\Sabbatical Leave\pictures\Galt\DSC_648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8405"/>
            <a:ext cx="9144000" cy="612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905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Shop Management</a:t>
            </a:r>
            <a:endParaRPr lang="en-US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371600"/>
            <a:ext cx="8686800" cy="51816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Clutter vs. Open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Storage – Equipment/Materials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Stations/Rotations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Moving students through a project build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Breaking the project into stations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Have a plan 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Do a “dry run”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Clean-Up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Teacher Binder</a:t>
            </a:r>
          </a:p>
        </p:txBody>
      </p:sp>
    </p:spTree>
    <p:extLst>
      <p:ext uri="{BB962C8B-B14F-4D97-AF65-F5344CB8AC3E}">
        <p14:creationId xmlns:p14="http://schemas.microsoft.com/office/powerpoint/2010/main" val="370081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3794" name="Picture 2" descr="C:\Users\mspiess\Documents\CSUC\Sabbatical Leave\pictures\Galt\DSC_646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6553" y="0"/>
            <a:ext cx="459089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7" name="Picture 5" descr="C:\Users\mspiess\Documents\CSUC\Sabbatical Leave\pictures\Galt\DSC_649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6553" y="0"/>
            <a:ext cx="459089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194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3794" name="Picture 2" descr="C:\Users\mspiess\Documents\CSUC\Sabbatical Leave\pictures\Galt\DSC_646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6553" y="0"/>
            <a:ext cx="459089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5" name="Picture 3" descr="C:\Users\mspiess\Documents\CSUC\Sabbatical Leave\pictures\Galt\DSC_647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8405"/>
            <a:ext cx="9144000" cy="612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194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6564" name="Picture 4" descr="C:\Users\mspiess\Documents\CSUC\Sabbatical Leave\pictures\Sierra-Tollhouse\DSC_732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3400"/>
            <a:ext cx="9144000" cy="612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113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8850" name="Picture 2" descr="C:\Users\mspiess\Documents\CSUC\Sabbatical Leave\pictures\Tulelake\DSC_631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6553" y="0"/>
            <a:ext cx="459089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649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mspiess\Documents\CSUC\Sabbatical Leave\pictures\Ripon\DSC_733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2975" y="-928688"/>
            <a:ext cx="11801475" cy="790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00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22" name="Picture 2" descr="C:\Users\mspiess\Documents\CSUC\Sabbatical Leave\pictures\Fresno-Central\DSC_713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8405"/>
            <a:ext cx="9144000" cy="612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3" name="Picture 3" descr="C:\Users\mspiess\Documents\CSUC\Sabbatical Leave\pictures\Bear River\DSC_678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8405"/>
            <a:ext cx="9144000" cy="612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531377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8353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82450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6537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71371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8358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253765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6536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728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6518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4276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7131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482942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mspiess\Documents\CSUC\Sabbatical Leave\pictures\Manteca-Sierra\DSC_743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2400" y="-654607"/>
            <a:ext cx="11801475" cy="790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0118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C:\Users\mspiess\Documents\CSUC\Sabbatical Leave\pictures\Newman\DSC_748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-152400" y="-2133600"/>
            <a:ext cx="11801475" cy="790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40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3" name="Picture 3" descr="C:\Users\mspiess\Documents\CSUC\Sabbatical Leave\pictures\Winters\DSC_693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43000" y="-1119187"/>
            <a:ext cx="11801475" cy="790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617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C:\Users\mspiess\Documents\CSUC\Sabbatical Leave\pictures\Winters\DSC_693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752600"/>
            <a:ext cx="7900987" cy="1180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mspiess\Documents\CSUC\Sabbatical Leave\pictures\Winters\DSC_697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37138" y="7034213"/>
            <a:ext cx="11801475" cy="790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mspiess\Documents\CSUC\Sabbatical Leave\pictures\Winters\DSC_6974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28175" y="6686550"/>
            <a:ext cx="7900988" cy="1180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501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7" name="Picture 3" descr="C:\Users\mspiess\Documents\CSUC\Sabbatical Leave\pictures\Tulelake\DSC_627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2" y="152400"/>
            <a:ext cx="9144000" cy="6121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342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6445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6475" y="0"/>
            <a:ext cx="45910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225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6476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751020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6550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334492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6364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40181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6499"/>
          <p:cNvPicPr>
            <a:picLocks noGrp="1" noChangeAspect="1"/>
          </p:cNvPicPr>
          <p:nvPr isPhoto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Oval 2"/>
          <p:cNvSpPr/>
          <p:nvPr/>
        </p:nvSpPr>
        <p:spPr>
          <a:xfrm>
            <a:off x="1981200" y="2209800"/>
            <a:ext cx="381000" cy="762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110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Tool Brackets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08709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mspiess\Documents\CSUC\Sabbatical Leave\pictures\Ripon\DSC_735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2938" y="401638"/>
            <a:ext cx="11801475" cy="790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147388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4210" name="Picture 2" descr="C:\Users\mspiess\Documents\CSUC\Sabbatical Leave\pictures\Winters\DSC_693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8405"/>
            <a:ext cx="9144000" cy="612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64989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7155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515352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mspiess\Documents\CSUC\Sabbatical Leave\pictures\Ripon\DSC_734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2388" y="565150"/>
            <a:ext cx="11801475" cy="790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449016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C:\Users\mspiess\Documents\CSUC\Sabbatical Leave\pictures\Ripon\DSC_737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66800" y="-838200"/>
            <a:ext cx="11801475" cy="790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951989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Parts Storage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99512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6" name="Picture 2" descr="C:\Users\mspiess\Documents\CSUC\Sabbatical Leave\pictures\Bear River\DSC_682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8405"/>
            <a:ext cx="9144000" cy="612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7" name="Picture 3" descr="C:\Users\mspiess\Documents\CSUC\Sabbatical Leave\pictures\Fresno-Central\DSC_716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8405"/>
            <a:ext cx="9144000" cy="612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49834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0354" name="Picture 2" descr="C:\Users\mspiess\Documents\CSUC\Sabbatical Leave\pictures\Winters\DSC_697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8405"/>
            <a:ext cx="9144000" cy="612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661301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1378" name="Picture 2" descr="C:\Users\mspiess\Documents\CSUC\Sabbatical Leave\pictures\Winters\DSC_697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6553" y="0"/>
            <a:ext cx="459089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289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6790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1095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8325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918354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Portable Storage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03771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C:\Users\mspiess\Documents\CSUC\Sabbatical Leave\pictures\Ripon\DSC_735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33759"/>
            <a:ext cx="9144000" cy="6121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6957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C:\Users\mspiess\Documents\CSUC\Sabbatical Leave\pictures\Ripon\DSC_736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52399"/>
            <a:ext cx="9144000" cy="6121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624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7586" name="Picture 2" descr="C:\Users\mspiess\Documents\CSUC\Sabbatical Leave\pictures\Sierra-Tollhouse\DSC_733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8405"/>
            <a:ext cx="9144000" cy="612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87" name="Picture 3" descr="C:\Users\mspiess\Documents\CSUC\Sabbatical Leave\pictures\Sierra-Tollhouse\DSC_733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8405"/>
            <a:ext cx="9144000" cy="612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057978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mspiess\Documents\CSUC\Sabbatical Leave\pictures\Madera\DSC_700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45" y="10610"/>
            <a:ext cx="8976691" cy="6009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43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2226" name="Picture 2" descr="C:\Users\mspiess\Documents\CSUC\Sabbatical Leave\pictures\Sanger\DSC_722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6553" y="0"/>
            <a:ext cx="459089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418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8355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180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7142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193802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C:\Users\mspiess\Documents\CSUC\Sabbatical Leave\pictures\Ripon\DSC_735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121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05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6278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521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Tooling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39421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5538" name="Picture 2" descr="C:\Users\mspiess\Documents\CSUC\Sabbatical Leave\pictures\Sierra-Tollhouse\DSC_731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6553" y="0"/>
            <a:ext cx="459089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245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4514" name="Picture 2" descr="C:\Users\mspiess\Documents\CSUC\Sabbatical Leave\pictures\Sierra-Tollhouse\DSC_731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6553" y="0"/>
            <a:ext cx="459089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614786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6466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171567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Tool Rooms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65487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7210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890460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C:\Users\mspiess\Documents\CSUC\Sabbatical Leave\pictures\Ripon\DSC_739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219236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494033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8367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8413218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8361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327732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6354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74663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8024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651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6557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8300"/>
            <a:ext cx="9144000" cy="612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518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756</TotalTime>
  <Words>231</Words>
  <Application>Microsoft Office PowerPoint</Application>
  <PresentationFormat>On-screen Show (4:3)</PresentationFormat>
  <Paragraphs>76</Paragraphs>
  <Slides>79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79</vt:i4>
      </vt:variant>
    </vt:vector>
  </HeadingPairs>
  <TitlesOfParts>
    <vt:vector size="80" baseType="lpstr">
      <vt:lpstr>Office Theme</vt:lpstr>
      <vt:lpstr> Is your Intro to Ag Mechanics all that it can be? </vt:lpstr>
      <vt:lpstr>Agenda</vt:lpstr>
      <vt:lpstr>Shop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Material Storage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Tool Availability/Project Storage</vt:lpstr>
      <vt:lpstr>PowerPoint Presentation</vt:lpstr>
      <vt:lpstr>PowerPoint Presentation</vt:lpstr>
      <vt:lpstr>PowerPoint Presentation</vt:lpstr>
      <vt:lpstr>Cleanup</vt:lpstr>
      <vt:lpstr>PowerPoint Presentation</vt:lpstr>
      <vt:lpstr>PowerPoint Presentation</vt:lpstr>
      <vt:lpstr>PowerPoint Presentation</vt:lpstr>
      <vt:lpstr>Tool Storage</vt:lpstr>
      <vt:lpstr>Goals</vt:lpstr>
      <vt:lpstr>Wall Mounted Tool Cabinets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Tool Brackets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Parts Storage</vt:lpstr>
      <vt:lpstr>PowerPoint Presentation</vt:lpstr>
      <vt:lpstr>PowerPoint Presentation</vt:lpstr>
      <vt:lpstr>PowerPoint Presentation</vt:lpstr>
      <vt:lpstr>PowerPoint Presentation</vt:lpstr>
      <vt:lpstr>Portable Storage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Tooling</vt:lpstr>
      <vt:lpstr>PowerPoint Presentation</vt:lpstr>
      <vt:lpstr>PowerPoint Presentation</vt:lpstr>
      <vt:lpstr>PowerPoint Presentation</vt:lpstr>
      <vt:lpstr>Tool Rooms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Ideas</dc:title>
  <dc:creator>mspiess</dc:creator>
  <cp:lastModifiedBy>mspiess</cp:lastModifiedBy>
  <cp:revision>23</cp:revision>
  <dcterms:created xsi:type="dcterms:W3CDTF">2011-09-29T23:48:22Z</dcterms:created>
  <dcterms:modified xsi:type="dcterms:W3CDTF">2014-06-16T12:03:22Z</dcterms:modified>
</cp:coreProperties>
</file>