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media/image43.jpg" ContentType="image/png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5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08B21-C796-45AD-BFBC-AF96374B792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DBA94-B385-4708-87CE-DE0F7B376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3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Brass.jpg Height: 90 Width: 252.75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7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sheet metal.jpg Height: 126 Width: 180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hexagon.jpg Height: 54.6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5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struct_equal_angle.jpg Height: 125 Width: 110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12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square_tube.jpg Height: 288 Width: 384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7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Plate.jpg Height: 576 Width: 768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RectTubing.jpg Height: 109.8 Width: 165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51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channelfig.gif Height: 87.6 Width: 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3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DiamondPlate.jpg Height: 683 Width: 1024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31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square_bar.jpg Height: 111.6 Width: 162.6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75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expanded.jpg Height: 183.75 Width: 374.25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Copper.jpg Height: 88.5 Width: 240.75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1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HRFlat.jpg Height: 180 Width: 55.2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30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strip.jpg Height: 360 Width: 480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12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h-beam.jpg Height: 176.4 Width: 136.2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3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beamfig.gif Height: 99.6 Width: 80.4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31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St_Shank_Drill.jpg Height: 177.7399 Width: 540.115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5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Reduced_Shank_Drill.jpg Height: 208 Width: 600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90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TaperShankDrill.jpg Height: 122 Width: 747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8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DrillDrift.jpg Height: 420 Width: 420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94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TaperReamer.jpg Height: 486 Width: 729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02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MorseTaperSleeve.jpg Height: 288 Width: 384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46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Brass.jpg Height: 90 Width: 252.75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6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Chuck.jpg Height: 660 Width: 660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78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ChuckKey.jpg Height: 660 Width: 660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8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Working-Boring Tools (Metal)     Image: CounterSink.jpg Height: 200 Width: 200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0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Working-Chisels     Image: DiamondPtChisel.jpg Height: 900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5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Working-Chisels     Image: CapeChisel.jpg Height: 171 Width: 863.25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70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Working-Chisels     Image: ColdChisel.jpg Height: 800 Width: 800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68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Working-Chisels     Image: RoundNoseChisel.jpg Height: 120.6 Width: 900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02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Working-Hammers (Metal)     Image: Engineer hammer.jpg Height: 87.84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8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Working-Hammers (Metal)     Image: Ball pein hammer.jpg Height: 75.36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43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Working-Hammers (Metal)     Image: Blacksmith Hammer.jpg Height: 106.08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aluminum.jpg Height: 180 Width: 100.8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51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Working-Hammers (Metal)     Image: DeadBlowHammer.jpg Height: 59.04 Width: 180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54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Working-Hammers (Metal)     Image: DrillingHammer.jpg Height: 121.92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30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Working-Hammers (Metal)     Image: TinnersHammer.gif Height: 80.4 Width: 177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09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Working-Hammers (Metal)     Image: SledgeHammer.jpg Height: 52.8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9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Files1.jpg Height: 299.9625 Width: 471.6911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206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TapWrench.jpg Height: 399.9272 Width: 700.6909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88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TapHandle.jpg Height: 660 Width: 660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FileCard.jpg Height: 396 Width: 528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459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TaperTap.jpg Height: 507 Width: 1422.75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633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USSTap.jpg Height: 132.75 Width: 1422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2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CastIron.jpg Height: 178.8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881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BottomTap.jpg Height: 507 Width: 1422.75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118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PlugTap.jpg Height: 507 Width: 1422.75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89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TaperTap.jpg Height: 507 Width: 1422.75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944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SAEDie.jpg Height: 147.7894 Width: 147.7894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6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USSDie.jpg Height: 120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827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DieStock.jpg Height: 513 Width: 994.5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934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hacksaw.jpg Height: 99.36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1288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ScrewExtractor.jpg Height: 750 Width: 750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224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Shapening Stone.jpg Height: 177.6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30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RoundFile.jpg Height: 660 Width: 660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59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Galvanized_Steel.jpg Height: 132 Width: 331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875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Working-Files, Threading, and Cutting Tools     Image: singleCutFile.jpg Height: 1533 Width: 2030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031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Working-Sheet Metal Tools     Image: PatternDividers.jpg Height: 394.5 Width: 126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773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Working-Sheet Metal Tools     Image: SheetMetalRule.bmp Height: 167.4 Width: 140.4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834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Working-Sheet Metal Tools     Image: WingDivider.jpg Height: 230 Width: 216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56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Working-Sheet Metal Tools     Image: Shear.jpg Height: 300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11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Working-Sheet Metal Tools     Image: TrammelPoints.jpg Height: 207.6 Width: 120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04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Working-Sheet Metal Tools     Image: snips.jpg Height: 528 Width: 450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78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Working-Sheet Metal Tools     Image: aviationSnip.jpg Height: 720 Width: 720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5478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Working-Power and Stationary Tools     Image: grinder.jpg Height: 241.2 Width: 240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61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Working-Power and Stationary Tools     Image: HydShear.jpg Height: 313.8 Width: 202.8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Stainless.jpg Height: 180 Width: 87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014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Working-Power and Stationary Tools     Image: foot shear.jpg Height: 261 Width: 350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70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538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Working-Power and Stationary Tools     Image: box brake.jpg Height: 253 Width: 350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71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2709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Working-Power and Stationary Tools     Image: AngleGrinder.jpg Height: 300 Width: 300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961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Working-Power and Stationary Tools     Image: CutoffSaw.jpg Height: 400 Width: 400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5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HotRolled.jpg Height: 180 Width: 64.8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3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Metal Working-Metals     Image: ColdRolled.jpg Height: 180 Width: 63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DBA94-B385-4708-87CE-DE0F7B37645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2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4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7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4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2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7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C7F0-6A8F-4AFA-B8F3-E874737EB86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8D1C-04B6-4729-9B67-39B0E6CFB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Brass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heet%20meta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hexagon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truct_equal_angl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quare_tub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Plate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RectTubing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hannelfig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DiamondPlat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quare_bar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expande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opper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HRFlat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trip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h-beam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beamfig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t_Shank_Drill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Reduced_Shank_Drill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TaperShankDrill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DrillDrift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TaperReamer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MorseTaperSleeve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Brass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huck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huckKey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ounterSink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DiamondPtChisel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apeChisel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oldChisel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RoundNoseChisel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Engineer%20hammer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Ball%20pein%20hammer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Blacksmith%20Hamme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aluminum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DeadBlowHammer.jp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DrillingHammer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TinnersHammer.gi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ledgeHammer.jp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Files1.jpg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TapWrench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TapHandle.jp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FileCard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TaperTap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USSTap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astIron.jp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BottomTap.jp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PlugTap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TaperTap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AEDie.jpg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USSDie.jpg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DieStock.jp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hacksaw.jp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crewExtractor.jp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hapening%20Stone.jpg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RoundFil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Galvanized_Steel.jp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ingleCutFile.jpg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PatternDividers.jpg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heetMetalRule.bmp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WingDivider.jpg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hear.jpg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TrammelPoints.jp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nips.jpg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aviationSnip.jpg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grinder.jpg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HydShear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Stainless.jpg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foot%20shear.jpg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box%20brake.jpg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AngleGrinder.jpg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utoffSaw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HotRolled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Users\mspiess\Documents\CSUC\AgEd\AgEd%20Projects\ToolID%20project\images\Metal\ColdRolle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814888" cy="171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Bronze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An alloy of copper and tin.  It is less malleable than brass.    It is sold by the piece or by the pound.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429000" cy="240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Sheet Metal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thinner than 1/8".   Commonly hot rolled steel in 2',3', and 4' widths and 8', 10', and 12' lengths.  Steel may be plain or galvanized.   Thickness in wire gauge sizes.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5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86000" cy="1040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Tool Steel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can be tempered to various degrees of hardness.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095500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Angle Iron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sold by the pound. Sized by the length of the legs and thickness.  Ex. 2”x2”x1/4”.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Square Tubing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Wall thickness varies from very light ( ex. .080") to thick in larger sizes (ex. 1/2").  Heavier wall tubing is excellent for cultivator tool bars because of its smooth exterior finish and ability to with stand heavy loads.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Plate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thicker than 1/8".   Commonly hot rolled in 4'x8' sheets.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143250" cy="2091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Rectangular Tubing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Unequal dimensions (ex. 2"x4") steel tubing.  Wall thickness varies from very light ( ex. .080") to thick in larger sizes (ex. 1/2").  Also see square tubing.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428750" cy="1668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Channel Iron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common sizes range from 1/2” X 1 inch to 4 X 12 inches.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1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71221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Diamond Plate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range from 1/8 to 1/4 inch thick, 4 to 5 feet in width and 8 to 12 feet in length.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097530" cy="2125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Square Bar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Ranges in size from 1/8 inch and greater.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7129463" cy="3500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Expanded Metal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Come in gauge thickness and usually 4 to 5 foot width and 8 to 12 foot lengths.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86288" cy="1685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Copper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sold by the piece, running foot or pound.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05156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Flat Bar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 is 3/16 inch thick and greater and comes in a variety of widths.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Strip Iron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1/8 inch or less in thickness and comes in various widths.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594610" cy="3360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 Beam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4 inch H beam is 4 inches wide and 4 inches high.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531620" cy="1897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I Beam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support structures (placed horizontally). Typical lengths 20-40 feet.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0289191" cy="33859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Straight Shank Twist Drill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If used on hard steel and at high speeds, it should be made of high speed steel.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1099038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Reduced Shank Drills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shank of the drill comes in three sizes, 1/4, 1/2, and ¾ inch.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4230350" cy="232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Tapered Shank Twist Drill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should never be used in a chuck.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Drill Drift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removing Morse taper sleeves and tapered shank twist drills from a drill press. Also called a Center Key.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15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Taper Reamer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 Used to ream holes for tapered pins used on farm machinery and equipment.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Morse Taper Sleeve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as an adaptor to insert different number taper shank twist drills into the drill press.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814888" cy="171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Brass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An alloy of copper and zinc.  It is sold by the piece or by the pound.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Chuck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hold a drill in a drill press or drill motor. May portable drill motors are using keyless chucks that are tightened by hand.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Chuck Key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in keyed chuck to tighten or loosen the chuck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9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Countersink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shank is 1/4 inch in diameter and can be used in hand or power drills.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3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Diamond Chisel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 for cutting keyways and groves.  Useful for tight places where a cold chisel is too large.  Sized by the width of the cutting edge.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6444913" cy="3257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Cape Chisel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 for cutting keyways and groves.  Useful for tight places where a cold chisel is too large.  Sized by the width of the cutting edge.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Cold Chisel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 is determined by the width of the cutting edge.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7145000" cy="2297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Round Nose Chisel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sides of the shank are flattened and the width at the cutting edge determines the size.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6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673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Engineer’s Hammer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Sizes are form 2 1/2 to 4 pound with handle length of 16 inches.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5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435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Ball Peen Hammer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This hammer is constructed with a ball at one end and a round crowned hammering face at the other.  Also called a Machinist’s Hammer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2020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Blacksmith’s Hammer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hammering surface is crowned.  Designed for use in forming hot metal.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92024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Aluminum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sold by the square foot, by the piece or by the pound.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429000" cy="1124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Dead Blow Hammer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does not absorb liquids or produce sparks when striking steel objects. Some models are weighted with lead shot.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2322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Hand Drilling Hammer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head is made in three different sizes, 2, 3, and 4 pound. It has a short handle and can be used in tight places to drive punches and chisels.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371850" cy="153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Tinner’s Hammer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hammer head is beveled on one end and has a square face on the other.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005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Sledge Hammer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Looks like engineers hammer but much larger. 6-12 pounds in weight.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99122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Metal File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Common Shapes: flat, mill, square, half round,  round and three square (triangular).  Common Coarseness Cuts (rough to smooth): bastard, second cut, smooth. Kinds of Teeth: Single Cut and Double Cut.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67529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"T" Tap Wrench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"T" type tap wrenches have an adjustable chuck.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Tap Wrench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hold the tap when threading.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08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File Card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card is a small fine wire brush.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3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069167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SAE Tap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cut Society of Automotive Engineers or National Fine threads in bored holes and nuts.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7089100" cy="2528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USS Tap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cut United States Standard or National Coarse threads in drilled holes or nuts.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15000" cy="3406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Cast Iron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 Used to make castings for cylinder blocks, plow bottoms, housings for tractor differentials, transmission cases, sprockets wheels, pulleys, pipe fittings and gears.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5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069167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Bottoming Tap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Widely used in machine operations to complete a thread in a bottom of a hole.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069167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Plug Tap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cut threads in machine operations.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5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069167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Taper Tap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Also used to start threads in a blind hole.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815389" cy="2815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SAE Dies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to cut Society of Automotive Engineers of National Fine (NF) Threads on bolts.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860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USS Die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die cuts the male thread of a bolt or rod.  USS also called National Course (NC) thread.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738605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Die Stock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as a handle for dies.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5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4572000" cy="18928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Hack Saw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handle normally has a pistol type grip.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5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Screw Extractor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hole is drilled in the center of the broken stud, and the extractor screwed into the hole in a counter clockwise direction. Also called an easy out.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8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715000" cy="338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Whet Stone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sharpening tools such as wood chisels and other tools to a fine edge.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Round File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available 4 to 16 inches long and 3/16 to ¾ inches in diameter.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630555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Galvanized Steel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coating varies from 0.0002 inch for the lightest coating to 0.002 inch for water pipe.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04520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Single Cut File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has a single series of teeth and is made in bastard cut, second cut and smooth type teeth.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21688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Flat Leg Pattern Dividers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Precision Transferring Of Segments From Pattern To Pattern.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8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674620" cy="31889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Sheet Metal Layout Rule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also has circumference measurements on the back side.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578087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Wing Dividers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Divider Tips Are Adjustable By Loosening A Set Screw And Spreading The Tips Apart.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Shear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 powered hand tool used for cutting sheet metal up to 12 gauge.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202312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Adjustable Trammel Points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 trammel points can be adjusted to any point on the bar.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247159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Tin Snip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There are four types available; regular straight snip, curved (left and right) snip, and duckbill snip.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Aviation Snips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Available in straight, left, or right.  Compound action makes cutting easier and the jaws are usually serrated.  Also called Compound snips.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3791045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Bench Grinder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sharpening and removing material. Stones are classified by diameter, width, and coarseness (i.e. 1" x 6" 80 grit).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2462294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Hydraulic Shear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Powered by a hydraulic pump and cylinder these shears commonly can cut flat stock, angle iron, and punch holes.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65735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Stainless Steel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An alloy steel that resists oxidation.  Commonly a chrome or nickel alloy of iron.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5109196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Sheet Metal Shear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Foot operated shear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270000"/>
            <a:ext cx="5270751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Brake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Used for bending sheet metal.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Angle Grinder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Available in sizes from 2 to 9 inch.  May be used with a grinding, sanding, or wire brush wheel.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Cut Off Saw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Cutting wheels may be disposable or with teeth. Used for cutting steel bar and pipe.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23444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Hot Rolled Steel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Available in many shapes.  Formed hot the finish is rough and dark.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0"/>
            <a:ext cx="120015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127000"/>
            <a:ext cx="8890000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000" smtClean="0"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</a:rPr>
              <a:t>Cold Rolled Steel</a:t>
            </a:r>
            <a:endParaRPr lang="en-US" sz="4000"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5080000"/>
            <a:ext cx="8890000" cy="30777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smtClean="0"/>
              <a:t>It is commonly used for making bolts and shafting.  Shaped cold the metal is bright and shiny.</a:t>
            </a:r>
            <a:endParaRPr 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27000" y="6350000"/>
            <a:ext cx="8890000" cy="3175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2558</Words>
  <Application>Microsoft Office PowerPoint</Application>
  <PresentationFormat>On-screen Show (4:3)</PresentationFormat>
  <Paragraphs>292</Paragraphs>
  <Slides>73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California State University, Chico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Spiess</dc:creator>
  <cp:lastModifiedBy>Michael Spiess</cp:lastModifiedBy>
  <cp:revision>1</cp:revision>
  <dcterms:created xsi:type="dcterms:W3CDTF">2014-01-15T15:37:23Z</dcterms:created>
  <dcterms:modified xsi:type="dcterms:W3CDTF">2014-01-15T15:38:12Z</dcterms:modified>
</cp:coreProperties>
</file>