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EC13-A6B1-4C53-B006-428FC40E76F3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66C0-9C89-4EE5-BA7A-198FF46A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Portland cement.jpg Height: 348.7305 Width: 223.8261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Finish Trowel.jpg Height: 104.16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8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Fresno Trowel.jpg Height: 48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30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Edge Trowel.jpg Height: 187.2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1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Grover.jpg Height: 126.72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7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marshalltown_tamper.jpg Height: 157.92 Width: 192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64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MortarHoe2.jpg Height: 450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4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MudPan.jpg Height: 111.84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89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hawk.jpg Height: 121.44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6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StarDrill.jpg Height: 47.25 Width: 375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1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MasonaryBit.jpg Height: 320 Width: 320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sand.jpg Height: 540 Width: 540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4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Brick hammer.jpg Height: 171.36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1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Brick Chisel.jpg Height: 83.52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0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Brick jointer.jpg Height: 65.28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3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Brick Trowel.jpg Height: 115.68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78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Rebar.jpg Height: 250 Width: 184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Gravel.jpg Height: 265.5 Width: 399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Concrete Mix.jpg Height: 916.2 Width: 1200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Mortar.jpg Height: 240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rubberFloat.jpg Height: 134.88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Bull Float.jpg Height: 60.48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Float.jpg Height: 96.96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6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Concrete-Concrete Tools And Supplies     Image: OutsideCorner.jpg Height: 169.44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866C0-9C89-4EE5-BA7A-198FF46AB18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8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0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C112-93F4-4620-A908-CE7D1D5468F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E2E1-0C50-4B87-AEED-A76DD762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Portland%20cemen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Finish%20Trowe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Fresno%20Trowel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Edge%20Trowel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Grover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marshalltown_tamper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MortarHoe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MudPa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hawk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StarDrill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MasonaryBi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sand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Brick%20hammer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Brick%20Chisel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Brick%20jointer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Brick%20Trowel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Reba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Gravel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Concrete%20Mix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Morta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rubberFloa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Bull%20Float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Floa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Concrete\OutsideCorn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244537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Portland Cement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Fine power made from limestone.  Used to make concrete and mortar.  Commonly sold in 94 lb. bags (1 cubic foot).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984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Finishing Trowel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finishing trowel is made of steel and is 4 inches wide by 14 inches long.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Fresno Trowel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large finish trowel also has a long detachable handle.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356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Concrete Edger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ends may be curved up slightly.  Used to finish the edges of concrete.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2414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Groover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2 7/8 inches wide and 6 inches long with the ridge being 1/2 inch deep and 1/2 inch wide.  Use to place groves in concrete slabs.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657600" cy="3008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Concrete Tamper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tubular steel frame handle is attached to the top which allows a person to operate the tamper while walking in the concrete.  Also called a  Jitterbug.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Mortar Hoe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also has a 5 1/2 foot handle and holes in the hoe to aid mixing.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2130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Mud Pan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mostly with small trowels or putty knifes.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2313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Hawks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size is 13 x 13 inches square.  Use to carry mortar.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1"/>
            <a:ext cx="7143750" cy="900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Star Drill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operated by striking with a hammer while rotating by hand.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Masonry Bit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drill in brick, block, and concrete. The tip is treated with tungsten carbide to resist heat and wear.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Sand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Fine aggragate less than 1/4" in size.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3264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Brick Layer’s Hammer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wedge shaped end is for scoring and cutting brick, and the other end is for tapping bricks into place when leveling.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591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Brick Chisel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Blade is 3 1/2 inches wide, overall length is 7 inches.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243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Brick Jointer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jointer is bent at each end at about 20 degrees to allow the mason to use one end as a handle and the other as a jointer.  The tool is used to finish the joints between bricks.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2203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Brick Trowel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pointed and measures 4 ¾ inches by 11 inches.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80416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Reinforcing Bar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Available in 20, 30, and 40 foot lengths.  Common sizes (diameter)  of 3/8" to 1" are use in small construction projects.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72576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Gravel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Course Aggregrate greater than 1/4" and commonly less than 1 1/2" in size.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99017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Concrete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mix of cement, sand, and gravel.   Typically in a ratio of 1:2:3 or 1:2:4.  Used for building pads, sidewalks, and equipment pads.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Mortar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mix of cement, lime,  and sand used to lay bricks or concrete blocks.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2569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Sponge Rubber Float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Must be dipped continuously in water when working plaster to keep the plaster from adhering to the rubber.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152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Bull Float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large float with a long detachable handle. Made from wood or magnesium. Common sizes are 8 inches wide by 36 or 48 inches long.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847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Hand Float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4 to 5 inches wide and 13 inches long.  Floats are used for rough finishing.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3227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Corner Trowel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 is 2 1/2 by 2 1/2 wide and 6 inches long. Used to finish corner in curbs, steps, etc. The handle placement determines if the trowel is outside or inside.  Outside corner trowel is also called a step trowel.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On-screen Show (4:3)</PresentationFormat>
  <Paragraphs>96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University,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Spiess</dc:creator>
  <cp:lastModifiedBy>Michael Spiess</cp:lastModifiedBy>
  <cp:revision>1</cp:revision>
  <dcterms:created xsi:type="dcterms:W3CDTF">2014-01-15T15:32:25Z</dcterms:created>
  <dcterms:modified xsi:type="dcterms:W3CDTF">2014-01-15T15:32:42Z</dcterms:modified>
</cp:coreProperties>
</file>